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60" r:id="rId3"/>
    <p:sldId id="269" r:id="rId4"/>
    <p:sldId id="270" r:id="rId5"/>
    <p:sldId id="271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1" autoAdjust="0"/>
  </p:normalViewPr>
  <p:slideViewPr>
    <p:cSldViewPr snapToGrid="0">
      <p:cViewPr varScale="1">
        <p:scale>
          <a:sx n="84" d="100"/>
          <a:sy n="84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61C2A-BB1B-40AF-B692-06D7AC812E3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30317-150A-46DF-8E97-FF9E625CB5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4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58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14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52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03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92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8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22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76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F14D-0BEC-4CEE-8FA8-08EEA1D97C5C}" type="datetimeFigureOut">
              <a:rPr lang="it-IT" smtClean="0"/>
              <a:t>19/06/2026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68BE-F8F4-45D6-88AA-0FE57D24A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30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lementi grafici, clipart, cerchi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B2635B71-AB16-FEE5-FEF7-CA3730E28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7" y="2390250"/>
            <a:ext cx="5327915" cy="377952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CBE01C-573E-ABE5-DD28-E49572EF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16" y="0"/>
            <a:ext cx="10515600" cy="37122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The Cooling Efficiency Factor Index (CEFI): A New Satellite-Based Drought Impact Indicator for Research and Operational Monitoring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70259A-8602-ED44-1A1E-E90966FF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13" y="2780694"/>
            <a:ext cx="2715004" cy="14384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4C5BFD-650C-6C9A-CFBD-99AB1E8029E0}"/>
              </a:ext>
            </a:extLst>
          </p:cNvPr>
          <p:cNvSpPr txBox="1"/>
          <p:nvPr/>
        </p:nvSpPr>
        <p:spPr>
          <a:xfrm>
            <a:off x="7031813" y="4847770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JRC Data Catalogue (search “CEFI”)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i="1" dirty="0">
                <a:latin typeface="+mn-lt"/>
              </a:rPr>
              <a:t>https://doi.org/10.2905/JRC.401M4D8</a:t>
            </a:r>
            <a:endParaRPr lang="it-IT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EA6413-A525-2063-78CC-ED3081D74596}"/>
              </a:ext>
            </a:extLst>
          </p:cNvPr>
          <p:cNvSpPr txBox="1"/>
          <p:nvPr/>
        </p:nvSpPr>
        <p:spPr>
          <a:xfrm>
            <a:off x="9032774" y="6399700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</a:t>
            </a:r>
            <a:r>
              <a:rPr lang="en-US" b="1" dirty="0">
                <a:latin typeface="+mn-lt"/>
              </a:rPr>
              <a:t>atteo.v.zampieri@gmail.com</a:t>
            </a:r>
            <a:endParaRPr lang="it-IT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4EE383A5-DFA6-88F5-8536-231B2F69C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56" y="4543625"/>
                <a:ext cx="4151950" cy="2825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4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4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4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it-IT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440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sz="4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it-IT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t-IT" sz="2000" i="1" dirty="0"/>
                  <a:t>		</a:t>
                </a:r>
              </a:p>
            </p:txBody>
          </p:sp>
        </mc:Choice>
        <mc:Fallback xmlns="">
          <p:sp>
            <p:nvSpPr>
              <p:cNvPr id="10" name="Segnaposto contenuto 2">
                <a:extLst>
                  <a:ext uri="{FF2B5EF4-FFF2-40B4-BE49-F238E27FC236}">
                    <a16:creationId xmlns:a16="http://schemas.microsoft.com/office/drawing/2014/main" id="{4EE383A5-DFA6-88F5-8536-231B2F69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" y="4543625"/>
                <a:ext cx="4151950" cy="2825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82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orta di complean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D78D9790-CE7A-9941-A955-E3AE4A7C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D768-83FF-BE00-BB79-5A3A104DF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DA2CD-B21B-15E9-7BEF-0F7F42D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198476" y="1287887"/>
            <a:ext cx="2954627" cy="3928057"/>
          </a:xfrm>
        </p:spPr>
        <p:txBody>
          <a:bodyPr>
            <a:normAutofit fontScale="90000"/>
          </a:bodyPr>
          <a:lstStyle/>
          <a:p>
            <a:r>
              <a:rPr lang="it-IT" sz="6700" b="1" dirty="0"/>
              <a:t>CEFI</a:t>
            </a:r>
            <a:br>
              <a:rPr lang="it-IT" dirty="0"/>
            </a:br>
            <a:r>
              <a:rPr lang="it-IT" b="1" dirty="0"/>
              <a:t>C</a:t>
            </a:r>
            <a:r>
              <a:rPr lang="it-IT" dirty="0"/>
              <a:t>ooling </a:t>
            </a:r>
            <a:br>
              <a:rPr lang="it-IT" dirty="0"/>
            </a:br>
            <a:r>
              <a:rPr lang="it-IT" b="1" dirty="0" err="1"/>
              <a:t>E</a:t>
            </a:r>
            <a:r>
              <a:rPr lang="it-IT" dirty="0" err="1"/>
              <a:t>fficiency</a:t>
            </a:r>
            <a:br>
              <a:rPr lang="it-IT" dirty="0"/>
            </a:br>
            <a:r>
              <a:rPr lang="it-IT" b="1" dirty="0"/>
              <a:t>F</a:t>
            </a:r>
            <a:r>
              <a:rPr lang="it-IT" dirty="0"/>
              <a:t>actor</a:t>
            </a:r>
            <a:br>
              <a:rPr lang="it-IT" dirty="0"/>
            </a:br>
            <a:r>
              <a:rPr lang="it-IT" b="1" dirty="0"/>
              <a:t>I</a:t>
            </a:r>
            <a:r>
              <a:rPr lang="it-IT" dirty="0"/>
              <a:t>ndex</a:t>
            </a:r>
            <a:br>
              <a:rPr lang="it-IT" dirty="0"/>
            </a:br>
            <a:br>
              <a:rPr lang="it-IT" dirty="0"/>
            </a:br>
            <a:r>
              <a:rPr lang="it-IT" sz="2700" dirty="0"/>
              <a:t>2005-2025 </a:t>
            </a:r>
            <a:r>
              <a:rPr lang="it-IT" sz="2700" dirty="0" err="1"/>
              <a:t>average</a:t>
            </a:r>
            <a:r>
              <a:rPr lang="it-IT" sz="2700" dirty="0"/>
              <a:t>,</a:t>
            </a:r>
            <a:br>
              <a:rPr lang="it-IT" sz="2700" dirty="0"/>
            </a:br>
            <a:r>
              <a:rPr lang="it-IT" sz="2700" dirty="0"/>
              <a:t>5 km </a:t>
            </a:r>
            <a:r>
              <a:rPr lang="it-IT" sz="2700" dirty="0" err="1"/>
              <a:t>resolution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1DC1AC7-6421-683E-62E2-70CAFB455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6" y="-716926"/>
            <a:ext cx="7703880" cy="77038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570B4D-F0DC-CF1E-50C0-775D742DD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36136">
            <a:off x="10523926" y="290185"/>
            <a:ext cx="1782920" cy="13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A4931-47D5-74A3-1FAE-E6832A73D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F9C38FC-A4A9-06F4-BD46-A8DB4038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6202" cy="613257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764D6E5-ED42-B2EE-6E3F-C9DFFC2CA256}"/>
              </a:ext>
            </a:extLst>
          </p:cNvPr>
          <p:cNvSpPr txBox="1">
            <a:spLocks/>
          </p:cNvSpPr>
          <p:nvPr/>
        </p:nvSpPr>
        <p:spPr>
          <a:xfrm flipH="1">
            <a:off x="8242915" y="-211729"/>
            <a:ext cx="2954627" cy="392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CEFI</a:t>
            </a:r>
            <a:br>
              <a:rPr lang="it-IT" sz="3600" dirty="0"/>
            </a:br>
            <a:r>
              <a:rPr lang="it-IT" sz="3600" b="1" dirty="0"/>
              <a:t>vs. </a:t>
            </a:r>
          </a:p>
          <a:p>
            <a:r>
              <a:rPr lang="it-IT" sz="3600" b="1" dirty="0" err="1"/>
              <a:t>Meteorological</a:t>
            </a:r>
            <a:r>
              <a:rPr lang="it-IT" sz="3600" b="1" dirty="0"/>
              <a:t> </a:t>
            </a:r>
            <a:r>
              <a:rPr lang="it-IT" sz="3600" b="1" dirty="0" err="1"/>
              <a:t>drought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BF820A-1798-85FC-E18A-448794CA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" y="3066288"/>
            <a:ext cx="8068801" cy="34009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FD3E17-3E4D-211A-4A91-C5A86415DC84}"/>
              </a:ext>
            </a:extLst>
          </p:cNvPr>
          <p:cNvSpPr txBox="1"/>
          <p:nvPr/>
        </p:nvSpPr>
        <p:spPr>
          <a:xfrm>
            <a:off x="8122501" y="3627965"/>
            <a:ext cx="60960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May 2026</a:t>
            </a:r>
          </a:p>
          <a:p>
            <a:r>
              <a:rPr lang="it-IT" sz="3200" b="1" dirty="0"/>
              <a:t>CEFI </a:t>
            </a:r>
            <a:r>
              <a:rPr lang="it-IT" sz="3200" b="1" dirty="0" err="1"/>
              <a:t>anomaly</a:t>
            </a:r>
            <a:br>
              <a:rPr lang="it-IT" sz="1800" dirty="0"/>
            </a:br>
            <a:r>
              <a:rPr lang="it-IT" sz="1800" b="1" dirty="0"/>
              <a:t>vs. </a:t>
            </a:r>
          </a:p>
          <a:p>
            <a:r>
              <a:rPr lang="it-IT" sz="3200" b="1" dirty="0"/>
              <a:t>SPEI</a:t>
            </a:r>
          </a:p>
          <a:p>
            <a:r>
              <a:rPr lang="it-IT" sz="2400" b="1" dirty="0"/>
              <a:t>(JRC Drought </a:t>
            </a:r>
            <a:r>
              <a:rPr lang="it-IT" sz="2400" b="1" dirty="0" err="1"/>
              <a:t>Observatory</a:t>
            </a:r>
            <a:r>
              <a:rPr lang="it-IT" sz="2400" b="1" dirty="0"/>
              <a:t>)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569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B5388-EBBD-5CC9-49C9-BA8082AF8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C2CD226-59CA-2E6D-3BAA-A7FFAE79861D}"/>
              </a:ext>
            </a:extLst>
          </p:cNvPr>
          <p:cNvSpPr txBox="1">
            <a:spLocks/>
          </p:cNvSpPr>
          <p:nvPr/>
        </p:nvSpPr>
        <p:spPr>
          <a:xfrm flipH="1">
            <a:off x="9137260" y="1336655"/>
            <a:ext cx="2954627" cy="392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/>
              <a:t>CEFI</a:t>
            </a:r>
            <a:br>
              <a:rPr lang="it-IT" sz="3600" dirty="0"/>
            </a:br>
            <a:r>
              <a:rPr lang="it-IT" sz="3600" b="1" dirty="0"/>
              <a:t>vs. </a:t>
            </a:r>
          </a:p>
          <a:p>
            <a:r>
              <a:rPr lang="it-IT" sz="3600" b="1" dirty="0" err="1"/>
              <a:t>Soil</a:t>
            </a:r>
            <a:r>
              <a:rPr lang="it-IT" sz="3600" b="1" dirty="0"/>
              <a:t> </a:t>
            </a:r>
            <a:r>
              <a:rPr lang="it-IT" sz="3600" b="1" dirty="0" err="1"/>
              <a:t>moisture</a:t>
            </a:r>
            <a:r>
              <a:rPr lang="it-IT" sz="3600" b="1" dirty="0"/>
              <a:t> </a:t>
            </a:r>
          </a:p>
          <a:p>
            <a:r>
              <a:rPr lang="it-IT" sz="3600" b="1" dirty="0"/>
              <a:t>and </a:t>
            </a:r>
            <a:r>
              <a:rPr lang="it-IT" sz="3600" b="1" dirty="0" err="1"/>
              <a:t>vegetation</a:t>
            </a:r>
            <a:r>
              <a:rPr lang="it-IT" sz="3600" b="1" dirty="0"/>
              <a:t> </a:t>
            </a:r>
            <a:r>
              <a:rPr lang="it-IT" sz="3600" b="1" dirty="0" err="1"/>
              <a:t>drought</a:t>
            </a:r>
            <a:endParaRPr lang="it-IT" sz="3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A9CEDC-4575-4066-891C-206E33AEE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3" y="353568"/>
            <a:ext cx="8666623" cy="61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B3AC-9ABF-FA0F-3E2C-454C75F7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0DFBC6-9729-931D-3099-FF193604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16" y="0"/>
            <a:ext cx="10515600" cy="37122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Thanks for the attention!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A417B1-1383-5D07-9D85-7148A65F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13" y="2780694"/>
            <a:ext cx="2715004" cy="14384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48164E-B1F4-F6BE-8152-1E144FA81FDE}"/>
              </a:ext>
            </a:extLst>
          </p:cNvPr>
          <p:cNvSpPr txBox="1"/>
          <p:nvPr/>
        </p:nvSpPr>
        <p:spPr>
          <a:xfrm>
            <a:off x="7031813" y="4847770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JRC Data Catalogue (search “CEFI”)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i="1" dirty="0">
                <a:latin typeface="+mn-lt"/>
              </a:rPr>
              <a:t>https://doi.org/10.2905/JRC.401M4D8</a:t>
            </a:r>
            <a:endParaRPr lang="it-IT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A56DF2-D780-BAD2-230F-D15C67194735}"/>
              </a:ext>
            </a:extLst>
          </p:cNvPr>
          <p:cNvSpPr txBox="1"/>
          <p:nvPr/>
        </p:nvSpPr>
        <p:spPr>
          <a:xfrm>
            <a:off x="8778798" y="6399701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</a:t>
            </a:r>
            <a:r>
              <a:rPr lang="en-US" b="1" dirty="0">
                <a:latin typeface="+mn-lt"/>
              </a:rPr>
              <a:t>atteo.v.zampieri@gmail.com</a:t>
            </a:r>
            <a:endParaRPr lang="it-IT" i="1" dirty="0"/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AC5C9428-2A48-582A-CE8A-F52283DA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6" y="1597663"/>
            <a:ext cx="4986704" cy="498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139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Cambria Math</vt:lpstr>
      <vt:lpstr>Office 2013 - Tema 2022</vt:lpstr>
      <vt:lpstr>The Cooling Efficiency Factor Index (CEFI): A New Satellite-Based Drought Impact Indicator for Research and Operational Monitoring  </vt:lpstr>
      <vt:lpstr>Presentazione standard di PowerPoint</vt:lpstr>
      <vt:lpstr>CEFI Cooling  Efficiency Factor Index  2005-2025 average, 5 km resolution</vt:lpstr>
      <vt:lpstr>Presentazione standard di PowerPoint</vt:lpstr>
      <vt:lpstr>Presentazione standard di PowerPoint</vt:lpstr>
      <vt:lpstr>Thanks for the attention!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Zampieri</dc:creator>
  <cp:lastModifiedBy>Matteo Zampieri</cp:lastModifiedBy>
  <cp:revision>30</cp:revision>
  <dcterms:created xsi:type="dcterms:W3CDTF">2025-04-16T08:23:21Z</dcterms:created>
  <dcterms:modified xsi:type="dcterms:W3CDTF">2026-06-19T11:45:36Z</dcterms:modified>
</cp:coreProperties>
</file>