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docProps/core.xml" ContentType="application/vnd.openxmlformats-package.core-properties+xml"/>
  <Override PartName="/ppt/handoutMasters/handoutMaster1.xml" ContentType="application/vnd.openxmlformats-officedocument.presentationml.handout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charts/colors1.xml" ContentType="application/vnd.ms-office.chartcolorstyle+xml"/>
  <Override PartName="/ppt/charts/style1.xml" ContentType="application/vnd.ms-office.chartstyle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charts/colors2.xml" ContentType="application/vnd.ms-office.chartcolorstyle+xml"/>
  <Override PartName="/ppt/charts/style2.xml" ContentType="application/vnd.ms-office.chartstyle+xml"/>
  <Override PartName="/ppt/charts/chart2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Relationship Id="rId6" Type="http://schemas.microsoft.com/office/2020/02/relationships/classificationlabels" Target="docMetadata/LabelInfo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2"/>
    <p:sldMasterId id="2147483661" r:id="rId3"/>
  </p:sldMasterIdLst>
  <p:notesMasterIdLst>
    <p:notesMasterId r:id="rId4"/>
  </p:notesMasterIdLst>
  <p:handoutMasterIdLst>
    <p:handoutMasterId r:id="rId1"/>
  </p:handoutMasterIdLst>
  <p:sldIdLst>
    <p:sldId id="4477" r:id="rId5"/>
    <p:sldId id="1612" r:id="rId6"/>
    <p:sldId id="1610" r:id="rId7"/>
    <p:sldId id="1613" r:id="rId8"/>
    <p:sldId id="1611" r:id="rId9"/>
    <p:sldId id="548" r:id="rId10"/>
    <p:sldId id="1601" r:id="rId11"/>
    <p:sldId id="267" r:id="rId12"/>
    <p:sldId id="1603" r:id="rId13"/>
    <p:sldId id="1607" r:id="rId14"/>
    <p:sldId id="4478" r:id="rId15"/>
    <p:sldId id="1598" r:id="rId1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86" autoAdjust="0"/>
    <p:restoredTop sz="94660"/>
  </p:normalViewPr>
  <p:slideViewPr>
    <p:cSldViewPr snapToGrid="0">
      <p:cViewPr varScale="1">
        <p:scale>
          <a:sx n="56" d="100"/>
          <a:sy n="56" d="100"/>
        </p:scale>
        <p:origin x="944" y="44"/>
      </p:cViewPr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154" y="62"/>
      </p:cViewPr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2.xml"/><Relationship Id="rId21" Type="http://schemas.openxmlformats.org/officeDocument/2006/relationships/customXml" Target="../customXml/item1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7" Type="http://schemas.openxmlformats.org/officeDocument/2006/relationships/slide" Target="slides/slide3.xml"/><Relationship Id="rId25" Type="http://schemas.openxmlformats.org/officeDocument/2006/relationships/customXml" Target="../customXml/item5.xml"/><Relationship Id="rId16" Type="http://schemas.openxmlformats.org/officeDocument/2006/relationships/slide" Target="slides/slide12.xml"/><Relationship Id="rId2" Type="http://schemas.openxmlformats.org/officeDocument/2006/relationships/slideMaster" Target="slideMasters/slideMaster1.xml"/><Relationship Id="rId20" Type="http://schemas.openxmlformats.org/officeDocument/2006/relationships/theme" Target="theme/theme2.xml"/><Relationship Id="rId1" Type="http://schemas.openxmlformats.org/officeDocument/2006/relationships/handoutMaster" Target="handoutMasters/handoutMaster1.xml"/><Relationship Id="rId11" Type="http://schemas.openxmlformats.org/officeDocument/2006/relationships/slide" Target="slides/slide7.xml"/><Relationship Id="rId6" Type="http://schemas.openxmlformats.org/officeDocument/2006/relationships/slide" Target="slides/slide2.xml"/><Relationship Id="rId24" Type="http://schemas.openxmlformats.org/officeDocument/2006/relationships/customXml" Target="../customXml/item4.xml"/><Relationship Id="rId15" Type="http://schemas.openxmlformats.org/officeDocument/2006/relationships/slide" Target="slides/slide11.xml"/><Relationship Id="rId5" Type="http://schemas.openxmlformats.org/officeDocument/2006/relationships/slide" Target="slides/slide1.xml"/><Relationship Id="rId23" Type="http://schemas.openxmlformats.org/officeDocument/2006/relationships/customXml" Target="../customXml/item3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14" Type="http://schemas.openxmlformats.org/officeDocument/2006/relationships/slide" Target="slides/slide10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2" Type="http://schemas.openxmlformats.org/officeDocument/2006/relationships/customXml" Target="../customXml/item2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ColorStyle" Target="colors1.xml"/><Relationship Id="rId2" Type="http://schemas.microsoft.com/office/2011/relationships/chartStyle" Target="style1.xml"/><Relationship Id="rId3" Type="http://schemas.openxmlformats.org/officeDocument/2006/relationships/themeOverride" Target="../theme/themeOverrid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ColorStyle" Target="colors2.xml"/><Relationship Id="rId2" Type="http://schemas.microsoft.com/office/2011/relationships/chartStyle" Target="style2.xml"/><Relationship Id="rId3" Type="http://schemas.openxmlformats.org/officeDocument/2006/relationships/oleObject" Target="file:///C:\Users\user\Downloads\TNA%20PACW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>
                <a:effectLst/>
              </a:rPr>
              <a:t>Countries that participated in the survey</a:t>
            </a:r>
          </a:p>
        </c:rich>
      </c:tx>
      <c:layout>
        <c:manualLayout>
          <c:xMode val="edge"/>
          <c:yMode val="edge"/>
          <c:x val="0.137269658686928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D41-4834-AFEC-A51A8F26B34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D41-4834-AFEC-A51A8F26B34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D41-4834-AFEC-A51A8F26B34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D41-4834-AFEC-A51A8F26B34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5D41-4834-AFEC-A51A8F26B344}"/>
              </c:ext>
            </c:extLst>
          </c:dPt>
          <c:dLbls>
            <c:dLbl>
              <c:idx val="0"/>
              <c:layout>
                <c:manualLayout>
                  <c:x val="-0.20405594458227383"/>
                  <c:y val="0.2485201042598507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8BEA386-9314-48EB-9B52-F216D6FA0586}" type="CATEGORYNAME">
                      <a:rPr lang="en-US" sz="1200"/>
                      <a:pPr/>
                      <a:t>[CATEGORY NAME]</a:t>
                    </a:fld>
                    <a:endParaRPr lang="en-US" sz="1200"/>
                  </a:p>
                  <a:p>
                    <a:pPr>
                      <a:defRPr sz="9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918FCA1-DF16-4AA4-86BA-A88E5F2ACA11}" type="PERCENTAGE">
                      <a:rPr lang="en-US" sz="1200" baseline="0"/>
                      <a:pPr/>
                      <a:t>[PERCENTAGE]</a:t>
                    </a:fld>
                    <a:endParaRPr lang="en-US" sz="12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802546094297535"/>
                      <c:h val="0.1451151842192926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5D41-4834-AFEC-A51A8F26B344}"/>
                </c:ext>
              </c:extLst>
            </c:dLbl>
            <c:dLbl>
              <c:idx val="1"/>
              <c:layout>
                <c:manualLayout>
                  <c:x val="0.13553977311960894"/>
                  <c:y val="-0.19025451864040516"/>
                </c:manualLayout>
              </c:layout>
              <c:tx>
                <c:rich>
                  <a:bodyPr/>
                  <a:lstStyle/>
                  <a:p>
                    <a:fld id="{F45AB7A1-38C5-4DA1-BA17-011264529701}" type="CATEGORYNAME">
                      <a:rPr lang="en-US" sz="1200"/>
                      <a:pPr/>
                      <a:t>[CATEGORY NAME]</a:t>
                    </a:fld>
                    <a:endParaRPr lang="en-US" sz="1200"/>
                  </a:p>
                  <a:p>
                    <a:fld id="{7BD7F4ED-A7F7-46F3-BBB9-0EE674808171}" type="PERCENTAGE">
                      <a:rPr lang="en-US" sz="1200" baseline="0"/>
                      <a:pPr/>
                      <a:t>[PERCENTAGE]</a:t>
                    </a:fld>
                    <a:endParaRPr lang="en-US" sz="1400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5D41-4834-AFEC-A51A8F26B344}"/>
                </c:ext>
              </c:extLst>
            </c:dLbl>
            <c:dLbl>
              <c:idx val="2"/>
              <c:layout>
                <c:manualLayout>
                  <c:x val="0.1415436178019437"/>
                  <c:y val="0.1445360442066664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lang="en-US" sz="1400" b="1" i="0" u="none" strike="noStrike" kern="1200" baseline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B0798B7-39D2-46DC-934A-EF495FD56DE6}" type="CATEGORYNAME">
                      <a:rPr lang="en-US" sz="1200" b="1" i="0" u="none" strike="noStrike" kern="1200" baseline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</a:rPr>
                      <a:pPr/>
                      <a:t>[CATEGORY NAME]</a:t>
                    </a:fld>
                    <a:endParaRPr lang="en-US" sz="1200" b="1" i="0" u="none" strike="noStrike" kern="1200" baseline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</a:endParaRPr>
                  </a:p>
                  <a:p>
                    <a:pPr>
                      <a:defRPr lang="en-US" sz="1400" b="1" i="0" u="none" strike="noStrike" kern="1200" baseline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B9D74C0-5C1E-4A5A-A0D3-320C2E078F59}" type="PERCENTAGE">
                      <a:rPr lang="en-US" sz="1200" b="1" i="0" u="none" strike="noStrike" kern="1200" baseline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</a:rPr>
                      <a:pPr/>
                      <a:t>[PERCENTAGE]</a:t>
                    </a:fld>
                    <a:endParaRPr lang="en-US" sz="1400" b="1" i="0" u="none" strike="noStrike" kern="1200" baseline="0" dirty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1400" b="1" i="0" u="none" strike="noStrike" kern="1200" baseline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924592792045225"/>
                      <c:h val="0.15007074296052997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5-5D41-4834-AFEC-A51A8F26B344}"/>
                </c:ext>
              </c:extLst>
            </c:dLbl>
            <c:dLbl>
              <c:idx val="3"/>
              <c:layout>
                <c:manualLayout>
                  <c:x val="0.12901316299202067"/>
                  <c:y val="0.163337808919526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C1C4533-ADD2-4E87-8800-C50D976AE01D}" type="CATEGORYNAME">
                      <a:rPr lang="en-US" sz="1200">
                        <a:solidFill>
                          <a:schemeClr val="bg1"/>
                        </a:solidFill>
                      </a:rPr>
                      <a:pPr/>
                      <a:t>[CATEGORY NAME]</a:t>
                    </a:fld>
                    <a:endParaRPr lang="en-US" sz="1200">
                      <a:solidFill>
                        <a:schemeClr val="bg1"/>
                      </a:solidFill>
                    </a:endParaRPr>
                  </a:p>
                  <a:p>
                    <a:pPr>
                      <a:defRPr sz="9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97A86F0-2BDD-4BB3-87E1-3AA3CB3F4361}" type="PERCENTAGE">
                      <a:rPr lang="en-US" sz="1200" baseline="0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US" sz="1400" baseline="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577384210035415"/>
                      <c:h val="0.14683078028003851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7-5D41-4834-AFEC-A51A8F26B344}"/>
                </c:ext>
              </c:extLst>
            </c:dLbl>
            <c:dLbl>
              <c:idx val="4"/>
              <c:layout>
                <c:manualLayout>
                  <c:x val="0.12717415389049247"/>
                  <c:y val="0.1689483008161413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E744B02-5E78-4F09-9DA9-F6D891E6EEC6}" type="CATEGORYNAME">
                      <a:rPr lang="en-US" sz="1200"/>
                      <a:pPr/>
                      <a:t>[CATEGORY NAME]</a:t>
                    </a:fld>
                    <a:endParaRPr lang="en-US" sz="1200"/>
                  </a:p>
                  <a:p>
                    <a:pPr>
                      <a:defRPr sz="9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12A9866-5834-45A0-B314-B4B7ADF4216C}" type="PERCENTAGE">
                      <a:rPr lang="en-US" sz="1200" baseline="0"/>
                      <a:pPr/>
                      <a:t>[PERCENTAGE]</a:t>
                    </a:fld>
                    <a:endParaRPr lang="en-US" sz="12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259178636799033"/>
                      <c:h val="0.2026670710432054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9-5D41-4834-AFEC-A51A8F26B3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</c:dLbls>
          <c:cat>
            <c:strRef>
              <c:f>Sheet5!$H$4:$H$8</c:f>
              <c:strCache>
                <c:ptCount val="5"/>
                <c:pt idx="0">
                  <c:v>Western Africa</c:v>
                </c:pt>
                <c:pt idx="1">
                  <c:v>Eastern Africa</c:v>
                </c:pt>
                <c:pt idx="2">
                  <c:v>Middle Africa</c:v>
                </c:pt>
                <c:pt idx="3">
                  <c:v>Southern Africa</c:v>
                </c:pt>
                <c:pt idx="4">
                  <c:v>Northern Africa</c:v>
                </c:pt>
              </c:strCache>
            </c:strRef>
          </c:cat>
          <c:val>
            <c:numRef>
              <c:f>Sheet5!$I$4:$I$8</c:f>
              <c:numCache>
                <c:formatCode>General</c:formatCode>
                <c:ptCount val="5"/>
                <c:pt idx="0">
                  <c:v>30</c:v>
                </c:pt>
                <c:pt idx="1">
                  <c:v>48</c:v>
                </c:pt>
                <c:pt idx="2">
                  <c:v>13</c:v>
                </c:pt>
                <c:pt idx="3">
                  <c:v>5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D41-4834-AFEC-A51A8F26B344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36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5074601870903334E-2"/>
          <c:y val="0.8885374585234778"/>
          <c:w val="0.9241888063794736"/>
          <c:h val="9.281174316361177E-2"/>
        </c:manualLayout>
      </c:layout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CD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Precentage of Responds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'highest theme'!$F$3</c:f>
              <c:strCache>
                <c:ptCount val="1"/>
                <c:pt idx="0">
                  <c:v>Precenge of Responds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B6435B2B-3D1D-481B-AF18-B7F8D4A7E47E}" type="VALUE">
                      <a:rPr lang="en-US" sz="100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96C6-49C7-9058-8DB5E4F5F3C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43046505-5A9C-41AD-86C5-5EA57FF0FD45}" type="VALUE">
                      <a:rPr lang="en-US" sz="100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96C6-49C7-9058-8DB5E4F5F3C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F9EF8F32-0B1B-444B-B6D9-E5BD505B21CE}" type="VALUE">
                      <a:rPr lang="en-US" sz="100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96C6-49C7-9058-8DB5E4F5F3CA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D5BD0667-E033-4DD9-8C50-A397BE989E45}" type="VALUE">
                      <a:rPr lang="en-US" sz="100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96C6-49C7-9058-8DB5E4F5F3CA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4B5C6E31-D590-4636-9DD2-73BAD68328D5}" type="VALUE">
                      <a:rPr lang="en-US" sz="100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96C6-49C7-9058-8DB5E4F5F3CA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88827579-AECB-491C-A736-2A4351F2875C}" type="VALUE">
                      <a:rPr lang="en-US" sz="100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96C6-49C7-9058-8DB5E4F5F3CA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D716202A-D895-4AD1-9BE0-6CD94915CABF}" type="VALUE">
                      <a:rPr lang="en-US" sz="100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96C6-49C7-9058-8DB5E4F5F3CA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BD77B0E4-A4CA-4912-BD1B-8024C5EF8498}" type="VALUE">
                      <a:rPr lang="en-US" sz="100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96C6-49C7-9058-8DB5E4F5F3CA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5DD7287B-17E9-48FE-9D80-69025FC45059}" type="VALUE">
                      <a:rPr lang="en-US" sz="100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96C6-49C7-9058-8DB5E4F5F3CA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14D13C8C-EE94-4EA5-ACA6-9B08574A03D6}" type="VALUE">
                      <a:rPr lang="en-US" sz="100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96C6-49C7-9058-8DB5E4F5F3CA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6194000A-C2F8-4E61-926B-80A5035AF2EB}" type="VALUE">
                      <a:rPr lang="en-US" sz="100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96C6-49C7-9058-8DB5E4F5F3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'highest theme'!$D$4:$E$16</c:f>
              <c:multiLvlStrCache>
                <c:ptCount val="12"/>
                <c:lvl>
                  <c:pt idx="0">
                    <c:v>Management and Uses of Non-Conventional Water Resources</c:v>
                  </c:pt>
                  <c:pt idx="1">
                    <c:v>Water Governance</c:v>
                  </c:pt>
                  <c:pt idx="2">
                    <c:v>Integrated land and waterresources management</c:v>
                  </c:pt>
                  <c:pt idx="3">
                    <c:v>River Basin Management and Sustainable Development</c:v>
                  </c:pt>
                  <c:pt idx="4">
                    <c:v>Conflict management Over Shared Water Resources Management</c:v>
                  </c:pt>
                  <c:pt idx="5">
                    <c:v>Water Treatment and Waste water Treatment plant</c:v>
                  </c:pt>
                  <c:pt idx="6">
                    <c:v>Modern Irrigation Schemes</c:v>
                  </c:pt>
                  <c:pt idx="7">
                    <c:v>Remote Sensing (RS) and Geographic Information System (GIS)</c:v>
                  </c:pt>
                  <c:pt idx="8">
                    <c:v>Early Warning System for climate change Adaptation</c:v>
                  </c:pt>
                  <c:pt idx="9">
                    <c:v>IWRM as a tool for adaptation to climate change</c:v>
                  </c:pt>
                  <c:pt idx="10">
                    <c:v>Climate Changes and their relationship to irrigation needs &amp;crops productivity</c:v>
                  </c:pt>
                  <c:pt idx="11">
                    <c:v>Preparation of bankable climate change (Adaptation &amp;Mitigation) projects</c:v>
                  </c:pt>
                </c:lvl>
                <c:lvl>
                  <c:pt idx="0">
                    <c:v>Theme 1</c:v>
                  </c:pt>
                  <c:pt idx="2">
                    <c:v>Theme 2</c:v>
                  </c:pt>
                  <c:pt idx="3">
                    <c:v>Theme 3</c:v>
                  </c:pt>
                  <c:pt idx="5">
                    <c:v>Theme 4</c:v>
                  </c:pt>
                  <c:pt idx="7">
                    <c:v>Theme 5</c:v>
                  </c:pt>
                  <c:pt idx="9">
                    <c:v>Theme 6</c:v>
                  </c:pt>
                </c:lvl>
              </c:multiLvlStrCache>
            </c:multiLvlStrRef>
          </c:cat>
          <c:val>
            <c:numRef>
              <c:f>'highest theme'!$F$4:$F$16</c:f>
              <c:numCache>
                <c:formatCode>0%</c:formatCode>
                <c:ptCount val="12"/>
                <c:pt idx="0">
                  <c:v>0.61</c:v>
                </c:pt>
                <c:pt idx="1">
                  <c:v>0.6</c:v>
                </c:pt>
                <c:pt idx="2">
                  <c:v>0.71</c:v>
                </c:pt>
                <c:pt idx="3">
                  <c:v>0.53</c:v>
                </c:pt>
                <c:pt idx="4">
                  <c:v>0.64</c:v>
                </c:pt>
                <c:pt idx="5">
                  <c:v>0.5</c:v>
                </c:pt>
                <c:pt idx="6">
                  <c:v>0.54</c:v>
                </c:pt>
                <c:pt idx="7">
                  <c:v>0.51</c:v>
                </c:pt>
                <c:pt idx="8">
                  <c:v>0.51</c:v>
                </c:pt>
                <c:pt idx="9">
                  <c:v>0.63</c:v>
                </c:pt>
                <c:pt idx="10">
                  <c:v>0.62</c:v>
                </c:pt>
                <c:pt idx="11">
                  <c:v>0.56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96C6-49C7-9058-8DB5E4F5F3C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798432368"/>
        <c:axId val="546384560"/>
      </c:barChart>
      <c:catAx>
        <c:axId val="798432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6384560"/>
        <c:crosses val="autoZero"/>
        <c:auto val="1"/>
        <c:lblAlgn val="ctr"/>
        <c:lblOffset val="100"/>
        <c:noMultiLvlLbl val="0"/>
      </c:catAx>
      <c:valAx>
        <c:axId val="54638456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0">
                    <a:schemeClr val="lt1">
                      <a:lumMod val="75000"/>
                      <a:alpha val="36000"/>
                    </a:schemeClr>
                  </a:gs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798432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pattFill prst="pct40">
      <a:fgClr>
        <a:schemeClr val="bg1">
          <a:lumMod val="95000"/>
        </a:schemeClr>
      </a:fgClr>
      <a:bgClr>
        <a:schemeClr val="bg1"/>
      </a:bgClr>
    </a:pattFill>
    <a:ln w="9525" cap="flat" cmpd="sng" algn="ctr">
      <a:solidFill>
        <a:schemeClr val="dk1">
          <a:lumMod val="25000"/>
          <a:lumOff val="75000"/>
        </a:schemeClr>
      </a:solidFill>
      <a:round/>
    </a:ln>
    <a:effectLst>
      <a:outerShdw blurRad="63500" sx="102000" sy="102000" algn="ctr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>
                <a:lumMod val="75000"/>
                <a:alpha val="36000"/>
              </a:schemeClr>
            </a:gs>
            <a:gs pos="100000">
              <a:schemeClr val="dk1">
                <a:lumMod val="95000"/>
                <a:lumOff val="5000"/>
                <a:alpha val="42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0">
              <a:schemeClr val="lt1">
                <a:lumMod val="75000"/>
                <a:alpha val="36000"/>
              </a:schemeClr>
            </a:gs>
            <a:gs pos="100000">
              <a:schemeClr val="dk1">
                <a:lumMod val="95000"/>
                <a:lumOff val="5000"/>
                <a:alpha val="42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80DEED-FAB3-448B-B312-EC6671E7E0A8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3DB06859-F376-4571-85CC-2917C8D4CF4A}">
      <dgm:prSet phldrT="[Text]" custT="1"/>
      <dgm:spPr/>
      <dgm:t>
        <a:bodyPr/>
        <a:lstStyle/>
        <a:p>
          <a:r>
            <a:rPr lang="en-US" sz="1600" b="1" dirty="0"/>
            <a:t>Regional</a:t>
          </a:r>
        </a:p>
      </dgm:t>
    </dgm:pt>
    <dgm:pt modelId="{46D8DB13-BECA-4ABC-B2A9-7D71252F57D0}" type="parTrans" cxnId="{F5DFA453-E758-4C78-90BB-00CFBF082D09}">
      <dgm:prSet/>
      <dgm:spPr/>
      <dgm:t>
        <a:bodyPr/>
        <a:lstStyle/>
        <a:p>
          <a:endParaRPr lang="en-US"/>
        </a:p>
      </dgm:t>
    </dgm:pt>
    <dgm:pt modelId="{2295F429-19B1-4E6B-954C-13605CDCE623}" type="sibTrans" cxnId="{F5DFA453-E758-4C78-90BB-00CFBF082D09}">
      <dgm:prSet/>
      <dgm:spPr/>
      <dgm:t>
        <a:bodyPr/>
        <a:lstStyle/>
        <a:p>
          <a:endParaRPr lang="en-US"/>
        </a:p>
      </dgm:t>
    </dgm:pt>
    <dgm:pt modelId="{0534237B-AABC-4FE3-90AC-B12B2D254E71}">
      <dgm:prSet phldrT="[Text]" custT="1"/>
      <dgm:spPr/>
      <dgm:t>
        <a:bodyPr/>
        <a:lstStyle/>
        <a:p>
          <a:r>
            <a:rPr lang="en-US" sz="1600" b="1" dirty="0"/>
            <a:t>Internation</a:t>
          </a:r>
          <a:r>
            <a:rPr lang="en-US" sz="1400" b="1" dirty="0"/>
            <a:t>al</a:t>
          </a:r>
        </a:p>
      </dgm:t>
    </dgm:pt>
    <dgm:pt modelId="{DBB41996-03D2-4060-BEE1-13B592FCA4E4}" type="parTrans" cxnId="{058C9D09-9CB8-4DC8-B278-A4370FD7F852}">
      <dgm:prSet/>
      <dgm:spPr/>
      <dgm:t>
        <a:bodyPr/>
        <a:lstStyle/>
        <a:p>
          <a:endParaRPr lang="en-US"/>
        </a:p>
      </dgm:t>
    </dgm:pt>
    <dgm:pt modelId="{06DE4987-027F-47E6-9642-66CDF7924C73}" type="sibTrans" cxnId="{058C9D09-9CB8-4DC8-B278-A4370FD7F852}">
      <dgm:prSet/>
      <dgm:spPr/>
      <dgm:t>
        <a:bodyPr/>
        <a:lstStyle/>
        <a:p>
          <a:endParaRPr lang="en-US"/>
        </a:p>
      </dgm:t>
    </dgm:pt>
    <dgm:pt modelId="{1EB7CBE2-9E01-4DBF-8683-2A01DE91F0F0}" type="pres">
      <dgm:prSet presAssocID="{9C80DEED-FAB3-448B-B312-EC6671E7E0A8}" presName="Name0" presStyleCnt="0">
        <dgm:presLayoutVars>
          <dgm:dir/>
          <dgm:animLvl val="lvl"/>
          <dgm:resizeHandles val="exact"/>
        </dgm:presLayoutVars>
      </dgm:prSet>
      <dgm:spPr/>
    </dgm:pt>
    <dgm:pt modelId="{1A5C6E61-A051-4857-BDC8-EA409E588C41}" type="pres">
      <dgm:prSet presAssocID="{9C80DEED-FAB3-448B-B312-EC6671E7E0A8}" presName="dummy" presStyleCnt="0"/>
      <dgm:spPr/>
    </dgm:pt>
    <dgm:pt modelId="{C4F2575E-C01E-4C35-B92A-B95120A9ACAB}" type="pres">
      <dgm:prSet presAssocID="{9C80DEED-FAB3-448B-B312-EC6671E7E0A8}" presName="linH" presStyleCnt="0"/>
      <dgm:spPr/>
    </dgm:pt>
    <dgm:pt modelId="{6C82C078-E128-43C9-A851-569EE76D18C2}" type="pres">
      <dgm:prSet presAssocID="{9C80DEED-FAB3-448B-B312-EC6671E7E0A8}" presName="padding1" presStyleCnt="0"/>
      <dgm:spPr/>
    </dgm:pt>
    <dgm:pt modelId="{D5C94585-916D-4B9D-81B1-E843945C1635}" type="pres">
      <dgm:prSet presAssocID="{3DB06859-F376-4571-85CC-2917C8D4CF4A}" presName="linV" presStyleCnt="0"/>
      <dgm:spPr/>
    </dgm:pt>
    <dgm:pt modelId="{8C059789-8731-43BF-A96F-3721606E428F}" type="pres">
      <dgm:prSet presAssocID="{3DB06859-F376-4571-85CC-2917C8D4CF4A}" presName="spVertical1" presStyleCnt="0"/>
      <dgm:spPr/>
    </dgm:pt>
    <dgm:pt modelId="{050D5D9E-51D2-4B41-A4A9-AECE07A0B493}" type="pres">
      <dgm:prSet presAssocID="{3DB06859-F376-4571-85CC-2917C8D4CF4A}" presName="parTx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D7E776F5-0E60-496B-A078-7321320D45A2}" type="pres">
      <dgm:prSet presAssocID="{3DB06859-F376-4571-85CC-2917C8D4CF4A}" presName="spVertical2" presStyleCnt="0"/>
      <dgm:spPr/>
    </dgm:pt>
    <dgm:pt modelId="{F5C0914C-B628-4D64-9179-610491231180}" type="pres">
      <dgm:prSet presAssocID="{3DB06859-F376-4571-85CC-2917C8D4CF4A}" presName="spVertical3" presStyleCnt="0"/>
      <dgm:spPr/>
    </dgm:pt>
    <dgm:pt modelId="{D7FB3DA2-8DB3-4A96-8966-A79608C92BF0}" type="pres">
      <dgm:prSet presAssocID="{2295F429-19B1-4E6B-954C-13605CDCE623}" presName="space" presStyleCnt="0"/>
      <dgm:spPr/>
    </dgm:pt>
    <dgm:pt modelId="{BC6F1900-C0BA-4D93-A500-FE3C80A39AFC}" type="pres">
      <dgm:prSet presAssocID="{0534237B-AABC-4FE3-90AC-B12B2D254E71}" presName="linV" presStyleCnt="0"/>
      <dgm:spPr/>
    </dgm:pt>
    <dgm:pt modelId="{BFD61345-5CA5-4F91-8D05-FDB9E74687F7}" type="pres">
      <dgm:prSet presAssocID="{0534237B-AABC-4FE3-90AC-B12B2D254E71}" presName="spVertical1" presStyleCnt="0"/>
      <dgm:spPr/>
    </dgm:pt>
    <dgm:pt modelId="{17BE6805-0D35-4DC9-A260-3313636A1906}" type="pres">
      <dgm:prSet presAssocID="{0534237B-AABC-4FE3-90AC-B12B2D254E71}" presName="parTx" presStyleLbl="revTx" presStyleIdx="1" presStyleCnt="2" custScaleX="140930">
        <dgm:presLayoutVars>
          <dgm:chMax val="0"/>
          <dgm:chPref val="0"/>
          <dgm:bulletEnabled val="1"/>
        </dgm:presLayoutVars>
      </dgm:prSet>
      <dgm:spPr/>
    </dgm:pt>
    <dgm:pt modelId="{B003B381-19D1-47E5-8348-DBD0F55052C7}" type="pres">
      <dgm:prSet presAssocID="{0534237B-AABC-4FE3-90AC-B12B2D254E71}" presName="spVertical2" presStyleCnt="0"/>
      <dgm:spPr/>
    </dgm:pt>
    <dgm:pt modelId="{56D1BE18-8DB4-49DF-B1CC-F98E61F8D21D}" type="pres">
      <dgm:prSet presAssocID="{0534237B-AABC-4FE3-90AC-B12B2D254E71}" presName="spVertical3" presStyleCnt="0"/>
      <dgm:spPr/>
    </dgm:pt>
    <dgm:pt modelId="{5E83FB27-FEEA-4C13-938C-9990E0CC9EDC}" type="pres">
      <dgm:prSet presAssocID="{9C80DEED-FAB3-448B-B312-EC6671E7E0A8}" presName="padding2" presStyleCnt="0"/>
      <dgm:spPr/>
    </dgm:pt>
    <dgm:pt modelId="{6649F199-9D27-4F10-8855-106E8C9B2D1B}" type="pres">
      <dgm:prSet presAssocID="{9C80DEED-FAB3-448B-B312-EC6671E7E0A8}" presName="negArrow" presStyleCnt="0"/>
      <dgm:spPr/>
    </dgm:pt>
    <dgm:pt modelId="{CCDA109F-541D-41E7-A348-F80EF31EED16}" type="pres">
      <dgm:prSet presAssocID="{9C80DEED-FAB3-448B-B312-EC6671E7E0A8}" presName="backgroundArrow" presStyleLbl="node1" presStyleIdx="0" presStyleCnt="1" custLinFactNeighborX="-525" custLinFactNeighborY="-4984"/>
      <dgm:spPr/>
    </dgm:pt>
  </dgm:ptLst>
  <dgm:cxnLst>
    <dgm:cxn modelId="{27ADAE05-C775-4B16-AC8B-BF9109B58348}" type="presOf" srcId="{9C80DEED-FAB3-448B-B312-EC6671E7E0A8}" destId="{1EB7CBE2-9E01-4DBF-8683-2A01DE91F0F0}" srcOrd="0" destOrd="0" presId="urn:microsoft.com/office/officeart/2005/8/layout/hProcess3"/>
    <dgm:cxn modelId="{058C9D09-9CB8-4DC8-B278-A4370FD7F852}" srcId="{9C80DEED-FAB3-448B-B312-EC6671E7E0A8}" destId="{0534237B-AABC-4FE3-90AC-B12B2D254E71}" srcOrd="1" destOrd="0" parTransId="{DBB41996-03D2-4060-BEE1-13B592FCA4E4}" sibTransId="{06DE4987-027F-47E6-9642-66CDF7924C73}"/>
    <dgm:cxn modelId="{F5DFA453-E758-4C78-90BB-00CFBF082D09}" srcId="{9C80DEED-FAB3-448B-B312-EC6671E7E0A8}" destId="{3DB06859-F376-4571-85CC-2917C8D4CF4A}" srcOrd="0" destOrd="0" parTransId="{46D8DB13-BECA-4ABC-B2A9-7D71252F57D0}" sibTransId="{2295F429-19B1-4E6B-954C-13605CDCE623}"/>
    <dgm:cxn modelId="{ABD96EB3-5987-47F6-81EA-7323DBB94358}" type="presOf" srcId="{0534237B-AABC-4FE3-90AC-B12B2D254E71}" destId="{17BE6805-0D35-4DC9-A260-3313636A1906}" srcOrd="0" destOrd="0" presId="urn:microsoft.com/office/officeart/2005/8/layout/hProcess3"/>
    <dgm:cxn modelId="{654350D4-32CB-4A3A-8626-2339D9334CA8}" type="presOf" srcId="{3DB06859-F376-4571-85CC-2917C8D4CF4A}" destId="{050D5D9E-51D2-4B41-A4A9-AECE07A0B493}" srcOrd="0" destOrd="0" presId="urn:microsoft.com/office/officeart/2005/8/layout/hProcess3"/>
    <dgm:cxn modelId="{C1B508FB-0C12-43CA-A5C2-0B6F9F3524C1}" type="presParOf" srcId="{1EB7CBE2-9E01-4DBF-8683-2A01DE91F0F0}" destId="{1A5C6E61-A051-4857-BDC8-EA409E588C41}" srcOrd="0" destOrd="0" presId="urn:microsoft.com/office/officeart/2005/8/layout/hProcess3"/>
    <dgm:cxn modelId="{BC9426E3-101A-4474-8C52-6A9EF2D80370}" type="presParOf" srcId="{1EB7CBE2-9E01-4DBF-8683-2A01DE91F0F0}" destId="{C4F2575E-C01E-4C35-B92A-B95120A9ACAB}" srcOrd="1" destOrd="0" presId="urn:microsoft.com/office/officeart/2005/8/layout/hProcess3"/>
    <dgm:cxn modelId="{24CE6CF2-EBD7-45E8-8976-9B0FF7AFFE86}" type="presParOf" srcId="{C4F2575E-C01E-4C35-B92A-B95120A9ACAB}" destId="{6C82C078-E128-43C9-A851-569EE76D18C2}" srcOrd="0" destOrd="0" presId="urn:microsoft.com/office/officeart/2005/8/layout/hProcess3"/>
    <dgm:cxn modelId="{9E342457-A48B-4DA9-B317-738B013DED82}" type="presParOf" srcId="{C4F2575E-C01E-4C35-B92A-B95120A9ACAB}" destId="{D5C94585-916D-4B9D-81B1-E843945C1635}" srcOrd="1" destOrd="0" presId="urn:microsoft.com/office/officeart/2005/8/layout/hProcess3"/>
    <dgm:cxn modelId="{3D1D331D-8245-42D5-9D5B-18064FB2C9F7}" type="presParOf" srcId="{D5C94585-916D-4B9D-81B1-E843945C1635}" destId="{8C059789-8731-43BF-A96F-3721606E428F}" srcOrd="0" destOrd="0" presId="urn:microsoft.com/office/officeart/2005/8/layout/hProcess3"/>
    <dgm:cxn modelId="{87D0BCBF-EF50-4302-B586-8630A5A18FBE}" type="presParOf" srcId="{D5C94585-916D-4B9D-81B1-E843945C1635}" destId="{050D5D9E-51D2-4B41-A4A9-AECE07A0B493}" srcOrd="1" destOrd="0" presId="urn:microsoft.com/office/officeart/2005/8/layout/hProcess3"/>
    <dgm:cxn modelId="{2D62B395-D78C-4ACD-BF3C-73852665571A}" type="presParOf" srcId="{D5C94585-916D-4B9D-81B1-E843945C1635}" destId="{D7E776F5-0E60-496B-A078-7321320D45A2}" srcOrd="2" destOrd="0" presId="urn:microsoft.com/office/officeart/2005/8/layout/hProcess3"/>
    <dgm:cxn modelId="{876F1BF9-733F-4256-B88D-011EE1E5C0A3}" type="presParOf" srcId="{D5C94585-916D-4B9D-81B1-E843945C1635}" destId="{F5C0914C-B628-4D64-9179-610491231180}" srcOrd="3" destOrd="0" presId="urn:microsoft.com/office/officeart/2005/8/layout/hProcess3"/>
    <dgm:cxn modelId="{F961688F-1EFE-4126-A546-E2821514D609}" type="presParOf" srcId="{C4F2575E-C01E-4C35-B92A-B95120A9ACAB}" destId="{D7FB3DA2-8DB3-4A96-8966-A79608C92BF0}" srcOrd="2" destOrd="0" presId="urn:microsoft.com/office/officeart/2005/8/layout/hProcess3"/>
    <dgm:cxn modelId="{2B7952DF-2D53-45D7-8078-0179A0EC5CF2}" type="presParOf" srcId="{C4F2575E-C01E-4C35-B92A-B95120A9ACAB}" destId="{BC6F1900-C0BA-4D93-A500-FE3C80A39AFC}" srcOrd="3" destOrd="0" presId="urn:microsoft.com/office/officeart/2005/8/layout/hProcess3"/>
    <dgm:cxn modelId="{7A17873B-1AE6-4DFC-8DD0-6F71465412B3}" type="presParOf" srcId="{BC6F1900-C0BA-4D93-A500-FE3C80A39AFC}" destId="{BFD61345-5CA5-4F91-8D05-FDB9E74687F7}" srcOrd="0" destOrd="0" presId="urn:microsoft.com/office/officeart/2005/8/layout/hProcess3"/>
    <dgm:cxn modelId="{2FAF7E24-49DD-4DB5-BBF4-7912E6571A8C}" type="presParOf" srcId="{BC6F1900-C0BA-4D93-A500-FE3C80A39AFC}" destId="{17BE6805-0D35-4DC9-A260-3313636A1906}" srcOrd="1" destOrd="0" presId="urn:microsoft.com/office/officeart/2005/8/layout/hProcess3"/>
    <dgm:cxn modelId="{FFD5C6BE-2463-4883-94EB-4B5CD4D5A070}" type="presParOf" srcId="{BC6F1900-C0BA-4D93-A500-FE3C80A39AFC}" destId="{B003B381-19D1-47E5-8348-DBD0F55052C7}" srcOrd="2" destOrd="0" presId="urn:microsoft.com/office/officeart/2005/8/layout/hProcess3"/>
    <dgm:cxn modelId="{0D32B62D-D885-47CD-8ACA-0086154BB928}" type="presParOf" srcId="{BC6F1900-C0BA-4D93-A500-FE3C80A39AFC}" destId="{56D1BE18-8DB4-49DF-B1CC-F98E61F8D21D}" srcOrd="3" destOrd="0" presId="urn:microsoft.com/office/officeart/2005/8/layout/hProcess3"/>
    <dgm:cxn modelId="{66A401D5-8818-40AD-B0B3-887CB561357C}" type="presParOf" srcId="{C4F2575E-C01E-4C35-B92A-B95120A9ACAB}" destId="{5E83FB27-FEEA-4C13-938C-9990E0CC9EDC}" srcOrd="4" destOrd="0" presId="urn:microsoft.com/office/officeart/2005/8/layout/hProcess3"/>
    <dgm:cxn modelId="{2A569096-03CE-4705-8094-E6E3FD9D682E}" type="presParOf" srcId="{C4F2575E-C01E-4C35-B92A-B95120A9ACAB}" destId="{6649F199-9D27-4F10-8855-106E8C9B2D1B}" srcOrd="5" destOrd="0" presId="urn:microsoft.com/office/officeart/2005/8/layout/hProcess3"/>
    <dgm:cxn modelId="{4D030DCE-840C-4D16-A284-6CD809663425}" type="presParOf" srcId="{C4F2575E-C01E-4C35-B92A-B95120A9ACAB}" destId="{CCDA109F-541D-41E7-A348-F80EF31EED16}" srcOrd="6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80DEED-FAB3-448B-B312-EC6671E7E0A8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3DB06859-F376-4571-85CC-2917C8D4CF4A}">
      <dgm:prSet phldrT="[Text]" custT="1"/>
      <dgm:spPr/>
      <dgm:t>
        <a:bodyPr/>
        <a:lstStyle/>
        <a:p>
          <a:r>
            <a:rPr lang="en-US" sz="1600" b="1" dirty="0"/>
            <a:t>National</a:t>
          </a:r>
        </a:p>
      </dgm:t>
    </dgm:pt>
    <dgm:pt modelId="{46D8DB13-BECA-4ABC-B2A9-7D71252F57D0}" type="parTrans" cxnId="{F5DFA453-E758-4C78-90BB-00CFBF082D09}">
      <dgm:prSet/>
      <dgm:spPr/>
      <dgm:t>
        <a:bodyPr/>
        <a:lstStyle/>
        <a:p>
          <a:endParaRPr lang="en-US"/>
        </a:p>
      </dgm:t>
    </dgm:pt>
    <dgm:pt modelId="{2295F429-19B1-4E6B-954C-13605CDCE623}" type="sibTrans" cxnId="{F5DFA453-E758-4C78-90BB-00CFBF082D09}">
      <dgm:prSet/>
      <dgm:spPr/>
      <dgm:t>
        <a:bodyPr/>
        <a:lstStyle/>
        <a:p>
          <a:endParaRPr lang="en-US"/>
        </a:p>
      </dgm:t>
    </dgm:pt>
    <dgm:pt modelId="{0534237B-AABC-4FE3-90AC-B12B2D254E71}">
      <dgm:prSet phldrT="[Text]" custT="1"/>
      <dgm:spPr/>
      <dgm:t>
        <a:bodyPr/>
        <a:lstStyle/>
        <a:p>
          <a:r>
            <a:rPr lang="en-US" sz="1600" b="1" dirty="0"/>
            <a:t>Governmental</a:t>
          </a:r>
        </a:p>
      </dgm:t>
    </dgm:pt>
    <dgm:pt modelId="{DBB41996-03D2-4060-BEE1-13B592FCA4E4}" type="parTrans" cxnId="{058C9D09-9CB8-4DC8-B278-A4370FD7F852}">
      <dgm:prSet/>
      <dgm:spPr/>
      <dgm:t>
        <a:bodyPr/>
        <a:lstStyle/>
        <a:p>
          <a:endParaRPr lang="en-US"/>
        </a:p>
      </dgm:t>
    </dgm:pt>
    <dgm:pt modelId="{06DE4987-027F-47E6-9642-66CDF7924C73}" type="sibTrans" cxnId="{058C9D09-9CB8-4DC8-B278-A4370FD7F852}">
      <dgm:prSet/>
      <dgm:spPr/>
      <dgm:t>
        <a:bodyPr/>
        <a:lstStyle/>
        <a:p>
          <a:endParaRPr lang="en-US"/>
        </a:p>
      </dgm:t>
    </dgm:pt>
    <dgm:pt modelId="{1EB7CBE2-9E01-4DBF-8683-2A01DE91F0F0}" type="pres">
      <dgm:prSet presAssocID="{9C80DEED-FAB3-448B-B312-EC6671E7E0A8}" presName="Name0" presStyleCnt="0">
        <dgm:presLayoutVars>
          <dgm:dir/>
          <dgm:animLvl val="lvl"/>
          <dgm:resizeHandles val="exact"/>
        </dgm:presLayoutVars>
      </dgm:prSet>
      <dgm:spPr/>
    </dgm:pt>
    <dgm:pt modelId="{1A5C6E61-A051-4857-BDC8-EA409E588C41}" type="pres">
      <dgm:prSet presAssocID="{9C80DEED-FAB3-448B-B312-EC6671E7E0A8}" presName="dummy" presStyleCnt="0"/>
      <dgm:spPr/>
    </dgm:pt>
    <dgm:pt modelId="{C4F2575E-C01E-4C35-B92A-B95120A9ACAB}" type="pres">
      <dgm:prSet presAssocID="{9C80DEED-FAB3-448B-B312-EC6671E7E0A8}" presName="linH" presStyleCnt="0"/>
      <dgm:spPr/>
    </dgm:pt>
    <dgm:pt modelId="{6C82C078-E128-43C9-A851-569EE76D18C2}" type="pres">
      <dgm:prSet presAssocID="{9C80DEED-FAB3-448B-B312-EC6671E7E0A8}" presName="padding1" presStyleCnt="0"/>
      <dgm:spPr/>
    </dgm:pt>
    <dgm:pt modelId="{D5C94585-916D-4B9D-81B1-E843945C1635}" type="pres">
      <dgm:prSet presAssocID="{3DB06859-F376-4571-85CC-2917C8D4CF4A}" presName="linV" presStyleCnt="0"/>
      <dgm:spPr/>
    </dgm:pt>
    <dgm:pt modelId="{8C059789-8731-43BF-A96F-3721606E428F}" type="pres">
      <dgm:prSet presAssocID="{3DB06859-F376-4571-85CC-2917C8D4CF4A}" presName="spVertical1" presStyleCnt="0"/>
      <dgm:spPr/>
    </dgm:pt>
    <dgm:pt modelId="{050D5D9E-51D2-4B41-A4A9-AECE07A0B493}" type="pres">
      <dgm:prSet presAssocID="{3DB06859-F376-4571-85CC-2917C8D4CF4A}" presName="parTx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D7E776F5-0E60-496B-A078-7321320D45A2}" type="pres">
      <dgm:prSet presAssocID="{3DB06859-F376-4571-85CC-2917C8D4CF4A}" presName="spVertical2" presStyleCnt="0"/>
      <dgm:spPr/>
    </dgm:pt>
    <dgm:pt modelId="{F5C0914C-B628-4D64-9179-610491231180}" type="pres">
      <dgm:prSet presAssocID="{3DB06859-F376-4571-85CC-2917C8D4CF4A}" presName="spVertical3" presStyleCnt="0"/>
      <dgm:spPr/>
    </dgm:pt>
    <dgm:pt modelId="{D7FB3DA2-8DB3-4A96-8966-A79608C92BF0}" type="pres">
      <dgm:prSet presAssocID="{2295F429-19B1-4E6B-954C-13605CDCE623}" presName="space" presStyleCnt="0"/>
      <dgm:spPr/>
    </dgm:pt>
    <dgm:pt modelId="{BC6F1900-C0BA-4D93-A500-FE3C80A39AFC}" type="pres">
      <dgm:prSet presAssocID="{0534237B-AABC-4FE3-90AC-B12B2D254E71}" presName="linV" presStyleCnt="0"/>
      <dgm:spPr/>
    </dgm:pt>
    <dgm:pt modelId="{BFD61345-5CA5-4F91-8D05-FDB9E74687F7}" type="pres">
      <dgm:prSet presAssocID="{0534237B-AABC-4FE3-90AC-B12B2D254E71}" presName="spVertical1" presStyleCnt="0"/>
      <dgm:spPr/>
    </dgm:pt>
    <dgm:pt modelId="{17BE6805-0D35-4DC9-A260-3313636A1906}" type="pres">
      <dgm:prSet presAssocID="{0534237B-AABC-4FE3-90AC-B12B2D254E71}" presName="parTx" presStyleLbl="revTx" presStyleIdx="1" presStyleCnt="2" custScaleX="146563">
        <dgm:presLayoutVars>
          <dgm:chMax val="0"/>
          <dgm:chPref val="0"/>
          <dgm:bulletEnabled val="1"/>
        </dgm:presLayoutVars>
      </dgm:prSet>
      <dgm:spPr/>
    </dgm:pt>
    <dgm:pt modelId="{B003B381-19D1-47E5-8348-DBD0F55052C7}" type="pres">
      <dgm:prSet presAssocID="{0534237B-AABC-4FE3-90AC-B12B2D254E71}" presName="spVertical2" presStyleCnt="0"/>
      <dgm:spPr/>
    </dgm:pt>
    <dgm:pt modelId="{56D1BE18-8DB4-49DF-B1CC-F98E61F8D21D}" type="pres">
      <dgm:prSet presAssocID="{0534237B-AABC-4FE3-90AC-B12B2D254E71}" presName="spVertical3" presStyleCnt="0"/>
      <dgm:spPr/>
    </dgm:pt>
    <dgm:pt modelId="{5E83FB27-FEEA-4C13-938C-9990E0CC9EDC}" type="pres">
      <dgm:prSet presAssocID="{9C80DEED-FAB3-448B-B312-EC6671E7E0A8}" presName="padding2" presStyleCnt="0"/>
      <dgm:spPr/>
    </dgm:pt>
    <dgm:pt modelId="{6649F199-9D27-4F10-8855-106E8C9B2D1B}" type="pres">
      <dgm:prSet presAssocID="{9C80DEED-FAB3-448B-B312-EC6671E7E0A8}" presName="negArrow" presStyleCnt="0"/>
      <dgm:spPr/>
    </dgm:pt>
    <dgm:pt modelId="{CCDA109F-541D-41E7-A348-F80EF31EED16}" type="pres">
      <dgm:prSet presAssocID="{9C80DEED-FAB3-448B-B312-EC6671E7E0A8}" presName="backgroundArrow" presStyleLbl="node1" presStyleIdx="0" presStyleCnt="1" custLinFactNeighborX="-525" custLinFactNeighborY="-4984"/>
      <dgm:spPr/>
    </dgm:pt>
  </dgm:ptLst>
  <dgm:cxnLst>
    <dgm:cxn modelId="{27ADAE05-C775-4B16-AC8B-BF9109B58348}" type="presOf" srcId="{9C80DEED-FAB3-448B-B312-EC6671E7E0A8}" destId="{1EB7CBE2-9E01-4DBF-8683-2A01DE91F0F0}" srcOrd="0" destOrd="0" presId="urn:microsoft.com/office/officeart/2005/8/layout/hProcess3"/>
    <dgm:cxn modelId="{058C9D09-9CB8-4DC8-B278-A4370FD7F852}" srcId="{9C80DEED-FAB3-448B-B312-EC6671E7E0A8}" destId="{0534237B-AABC-4FE3-90AC-B12B2D254E71}" srcOrd="1" destOrd="0" parTransId="{DBB41996-03D2-4060-BEE1-13B592FCA4E4}" sibTransId="{06DE4987-027F-47E6-9642-66CDF7924C73}"/>
    <dgm:cxn modelId="{F5DFA453-E758-4C78-90BB-00CFBF082D09}" srcId="{9C80DEED-FAB3-448B-B312-EC6671E7E0A8}" destId="{3DB06859-F376-4571-85CC-2917C8D4CF4A}" srcOrd="0" destOrd="0" parTransId="{46D8DB13-BECA-4ABC-B2A9-7D71252F57D0}" sibTransId="{2295F429-19B1-4E6B-954C-13605CDCE623}"/>
    <dgm:cxn modelId="{ABD96EB3-5987-47F6-81EA-7323DBB94358}" type="presOf" srcId="{0534237B-AABC-4FE3-90AC-B12B2D254E71}" destId="{17BE6805-0D35-4DC9-A260-3313636A1906}" srcOrd="0" destOrd="0" presId="urn:microsoft.com/office/officeart/2005/8/layout/hProcess3"/>
    <dgm:cxn modelId="{654350D4-32CB-4A3A-8626-2339D9334CA8}" type="presOf" srcId="{3DB06859-F376-4571-85CC-2917C8D4CF4A}" destId="{050D5D9E-51D2-4B41-A4A9-AECE07A0B493}" srcOrd="0" destOrd="0" presId="urn:microsoft.com/office/officeart/2005/8/layout/hProcess3"/>
    <dgm:cxn modelId="{C1B508FB-0C12-43CA-A5C2-0B6F9F3524C1}" type="presParOf" srcId="{1EB7CBE2-9E01-4DBF-8683-2A01DE91F0F0}" destId="{1A5C6E61-A051-4857-BDC8-EA409E588C41}" srcOrd="0" destOrd="0" presId="urn:microsoft.com/office/officeart/2005/8/layout/hProcess3"/>
    <dgm:cxn modelId="{BC9426E3-101A-4474-8C52-6A9EF2D80370}" type="presParOf" srcId="{1EB7CBE2-9E01-4DBF-8683-2A01DE91F0F0}" destId="{C4F2575E-C01E-4C35-B92A-B95120A9ACAB}" srcOrd="1" destOrd="0" presId="urn:microsoft.com/office/officeart/2005/8/layout/hProcess3"/>
    <dgm:cxn modelId="{24CE6CF2-EBD7-45E8-8976-9B0FF7AFFE86}" type="presParOf" srcId="{C4F2575E-C01E-4C35-B92A-B95120A9ACAB}" destId="{6C82C078-E128-43C9-A851-569EE76D18C2}" srcOrd="0" destOrd="0" presId="urn:microsoft.com/office/officeart/2005/8/layout/hProcess3"/>
    <dgm:cxn modelId="{9E342457-A48B-4DA9-B317-738B013DED82}" type="presParOf" srcId="{C4F2575E-C01E-4C35-B92A-B95120A9ACAB}" destId="{D5C94585-916D-4B9D-81B1-E843945C1635}" srcOrd="1" destOrd="0" presId="urn:microsoft.com/office/officeart/2005/8/layout/hProcess3"/>
    <dgm:cxn modelId="{3D1D331D-8245-42D5-9D5B-18064FB2C9F7}" type="presParOf" srcId="{D5C94585-916D-4B9D-81B1-E843945C1635}" destId="{8C059789-8731-43BF-A96F-3721606E428F}" srcOrd="0" destOrd="0" presId="urn:microsoft.com/office/officeart/2005/8/layout/hProcess3"/>
    <dgm:cxn modelId="{87D0BCBF-EF50-4302-B586-8630A5A18FBE}" type="presParOf" srcId="{D5C94585-916D-4B9D-81B1-E843945C1635}" destId="{050D5D9E-51D2-4B41-A4A9-AECE07A0B493}" srcOrd="1" destOrd="0" presId="urn:microsoft.com/office/officeart/2005/8/layout/hProcess3"/>
    <dgm:cxn modelId="{2D62B395-D78C-4ACD-BF3C-73852665571A}" type="presParOf" srcId="{D5C94585-916D-4B9D-81B1-E843945C1635}" destId="{D7E776F5-0E60-496B-A078-7321320D45A2}" srcOrd="2" destOrd="0" presId="urn:microsoft.com/office/officeart/2005/8/layout/hProcess3"/>
    <dgm:cxn modelId="{876F1BF9-733F-4256-B88D-011EE1E5C0A3}" type="presParOf" srcId="{D5C94585-916D-4B9D-81B1-E843945C1635}" destId="{F5C0914C-B628-4D64-9179-610491231180}" srcOrd="3" destOrd="0" presId="urn:microsoft.com/office/officeart/2005/8/layout/hProcess3"/>
    <dgm:cxn modelId="{F961688F-1EFE-4126-A546-E2821514D609}" type="presParOf" srcId="{C4F2575E-C01E-4C35-B92A-B95120A9ACAB}" destId="{D7FB3DA2-8DB3-4A96-8966-A79608C92BF0}" srcOrd="2" destOrd="0" presId="urn:microsoft.com/office/officeart/2005/8/layout/hProcess3"/>
    <dgm:cxn modelId="{2B7952DF-2D53-45D7-8078-0179A0EC5CF2}" type="presParOf" srcId="{C4F2575E-C01E-4C35-B92A-B95120A9ACAB}" destId="{BC6F1900-C0BA-4D93-A500-FE3C80A39AFC}" srcOrd="3" destOrd="0" presId="urn:microsoft.com/office/officeart/2005/8/layout/hProcess3"/>
    <dgm:cxn modelId="{7A17873B-1AE6-4DFC-8DD0-6F71465412B3}" type="presParOf" srcId="{BC6F1900-C0BA-4D93-A500-FE3C80A39AFC}" destId="{BFD61345-5CA5-4F91-8D05-FDB9E74687F7}" srcOrd="0" destOrd="0" presId="urn:microsoft.com/office/officeart/2005/8/layout/hProcess3"/>
    <dgm:cxn modelId="{2FAF7E24-49DD-4DB5-BBF4-7912E6571A8C}" type="presParOf" srcId="{BC6F1900-C0BA-4D93-A500-FE3C80A39AFC}" destId="{17BE6805-0D35-4DC9-A260-3313636A1906}" srcOrd="1" destOrd="0" presId="urn:microsoft.com/office/officeart/2005/8/layout/hProcess3"/>
    <dgm:cxn modelId="{FFD5C6BE-2463-4883-94EB-4B5CD4D5A070}" type="presParOf" srcId="{BC6F1900-C0BA-4D93-A500-FE3C80A39AFC}" destId="{B003B381-19D1-47E5-8348-DBD0F55052C7}" srcOrd="2" destOrd="0" presId="urn:microsoft.com/office/officeart/2005/8/layout/hProcess3"/>
    <dgm:cxn modelId="{0D32B62D-D885-47CD-8ACA-0086154BB928}" type="presParOf" srcId="{BC6F1900-C0BA-4D93-A500-FE3C80A39AFC}" destId="{56D1BE18-8DB4-49DF-B1CC-F98E61F8D21D}" srcOrd="3" destOrd="0" presId="urn:microsoft.com/office/officeart/2005/8/layout/hProcess3"/>
    <dgm:cxn modelId="{66A401D5-8818-40AD-B0B3-887CB561357C}" type="presParOf" srcId="{C4F2575E-C01E-4C35-B92A-B95120A9ACAB}" destId="{5E83FB27-FEEA-4C13-938C-9990E0CC9EDC}" srcOrd="4" destOrd="0" presId="urn:microsoft.com/office/officeart/2005/8/layout/hProcess3"/>
    <dgm:cxn modelId="{2A569096-03CE-4705-8094-E6E3FD9D682E}" type="presParOf" srcId="{C4F2575E-C01E-4C35-B92A-B95120A9ACAB}" destId="{6649F199-9D27-4F10-8855-106E8C9B2D1B}" srcOrd="5" destOrd="0" presId="urn:microsoft.com/office/officeart/2005/8/layout/hProcess3"/>
    <dgm:cxn modelId="{4D030DCE-840C-4D16-A284-6CD809663425}" type="presParOf" srcId="{C4F2575E-C01E-4C35-B92A-B95120A9ACAB}" destId="{CCDA109F-541D-41E7-A348-F80EF31EED16}" srcOrd="6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C80DEED-FAB3-448B-B312-EC6671E7E0A8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3DB06859-F376-4571-85CC-2917C8D4CF4A}">
      <dgm:prSet phldrT="[Text]" custT="1"/>
      <dgm:spPr/>
      <dgm:t>
        <a:bodyPr/>
        <a:lstStyle/>
        <a:p>
          <a:r>
            <a:rPr lang="en-US" sz="1600" b="1" dirty="0"/>
            <a:t>Regional</a:t>
          </a:r>
        </a:p>
      </dgm:t>
    </dgm:pt>
    <dgm:pt modelId="{46D8DB13-BECA-4ABC-B2A9-7D71252F57D0}" type="parTrans" cxnId="{F5DFA453-E758-4C78-90BB-00CFBF082D09}">
      <dgm:prSet/>
      <dgm:spPr/>
      <dgm:t>
        <a:bodyPr/>
        <a:lstStyle/>
        <a:p>
          <a:endParaRPr lang="en-US"/>
        </a:p>
      </dgm:t>
    </dgm:pt>
    <dgm:pt modelId="{2295F429-19B1-4E6B-954C-13605CDCE623}" type="sibTrans" cxnId="{F5DFA453-E758-4C78-90BB-00CFBF082D09}">
      <dgm:prSet/>
      <dgm:spPr/>
      <dgm:t>
        <a:bodyPr/>
        <a:lstStyle/>
        <a:p>
          <a:endParaRPr lang="en-US"/>
        </a:p>
      </dgm:t>
    </dgm:pt>
    <dgm:pt modelId="{0534237B-AABC-4FE3-90AC-B12B2D254E71}">
      <dgm:prSet phldrT="[Text]" custT="1"/>
      <dgm:spPr/>
      <dgm:t>
        <a:bodyPr/>
        <a:lstStyle/>
        <a:p>
          <a:r>
            <a:rPr lang="en-US" sz="1600" b="1" dirty="0"/>
            <a:t>Continental</a:t>
          </a:r>
        </a:p>
      </dgm:t>
    </dgm:pt>
    <dgm:pt modelId="{DBB41996-03D2-4060-BEE1-13B592FCA4E4}" type="parTrans" cxnId="{058C9D09-9CB8-4DC8-B278-A4370FD7F852}">
      <dgm:prSet/>
      <dgm:spPr/>
      <dgm:t>
        <a:bodyPr/>
        <a:lstStyle/>
        <a:p>
          <a:endParaRPr lang="en-US"/>
        </a:p>
      </dgm:t>
    </dgm:pt>
    <dgm:pt modelId="{06DE4987-027F-47E6-9642-66CDF7924C73}" type="sibTrans" cxnId="{058C9D09-9CB8-4DC8-B278-A4370FD7F852}">
      <dgm:prSet/>
      <dgm:spPr/>
      <dgm:t>
        <a:bodyPr/>
        <a:lstStyle/>
        <a:p>
          <a:endParaRPr lang="en-US"/>
        </a:p>
      </dgm:t>
    </dgm:pt>
    <dgm:pt modelId="{1EB7CBE2-9E01-4DBF-8683-2A01DE91F0F0}" type="pres">
      <dgm:prSet presAssocID="{9C80DEED-FAB3-448B-B312-EC6671E7E0A8}" presName="Name0" presStyleCnt="0">
        <dgm:presLayoutVars>
          <dgm:dir/>
          <dgm:animLvl val="lvl"/>
          <dgm:resizeHandles val="exact"/>
        </dgm:presLayoutVars>
      </dgm:prSet>
      <dgm:spPr/>
    </dgm:pt>
    <dgm:pt modelId="{1A5C6E61-A051-4857-BDC8-EA409E588C41}" type="pres">
      <dgm:prSet presAssocID="{9C80DEED-FAB3-448B-B312-EC6671E7E0A8}" presName="dummy" presStyleCnt="0"/>
      <dgm:spPr/>
    </dgm:pt>
    <dgm:pt modelId="{C4F2575E-C01E-4C35-B92A-B95120A9ACAB}" type="pres">
      <dgm:prSet presAssocID="{9C80DEED-FAB3-448B-B312-EC6671E7E0A8}" presName="linH" presStyleCnt="0"/>
      <dgm:spPr/>
    </dgm:pt>
    <dgm:pt modelId="{6C82C078-E128-43C9-A851-569EE76D18C2}" type="pres">
      <dgm:prSet presAssocID="{9C80DEED-FAB3-448B-B312-EC6671E7E0A8}" presName="padding1" presStyleCnt="0"/>
      <dgm:spPr/>
    </dgm:pt>
    <dgm:pt modelId="{D5C94585-916D-4B9D-81B1-E843945C1635}" type="pres">
      <dgm:prSet presAssocID="{3DB06859-F376-4571-85CC-2917C8D4CF4A}" presName="linV" presStyleCnt="0"/>
      <dgm:spPr/>
    </dgm:pt>
    <dgm:pt modelId="{8C059789-8731-43BF-A96F-3721606E428F}" type="pres">
      <dgm:prSet presAssocID="{3DB06859-F376-4571-85CC-2917C8D4CF4A}" presName="spVertical1" presStyleCnt="0"/>
      <dgm:spPr/>
    </dgm:pt>
    <dgm:pt modelId="{050D5D9E-51D2-4B41-A4A9-AECE07A0B493}" type="pres">
      <dgm:prSet presAssocID="{3DB06859-F376-4571-85CC-2917C8D4CF4A}" presName="parTx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D7E776F5-0E60-496B-A078-7321320D45A2}" type="pres">
      <dgm:prSet presAssocID="{3DB06859-F376-4571-85CC-2917C8D4CF4A}" presName="spVertical2" presStyleCnt="0"/>
      <dgm:spPr/>
    </dgm:pt>
    <dgm:pt modelId="{F5C0914C-B628-4D64-9179-610491231180}" type="pres">
      <dgm:prSet presAssocID="{3DB06859-F376-4571-85CC-2917C8D4CF4A}" presName="spVertical3" presStyleCnt="0"/>
      <dgm:spPr/>
    </dgm:pt>
    <dgm:pt modelId="{D7FB3DA2-8DB3-4A96-8966-A79608C92BF0}" type="pres">
      <dgm:prSet presAssocID="{2295F429-19B1-4E6B-954C-13605CDCE623}" presName="space" presStyleCnt="0"/>
      <dgm:spPr/>
    </dgm:pt>
    <dgm:pt modelId="{BC6F1900-C0BA-4D93-A500-FE3C80A39AFC}" type="pres">
      <dgm:prSet presAssocID="{0534237B-AABC-4FE3-90AC-B12B2D254E71}" presName="linV" presStyleCnt="0"/>
      <dgm:spPr/>
    </dgm:pt>
    <dgm:pt modelId="{BFD61345-5CA5-4F91-8D05-FDB9E74687F7}" type="pres">
      <dgm:prSet presAssocID="{0534237B-AABC-4FE3-90AC-B12B2D254E71}" presName="spVertical1" presStyleCnt="0"/>
      <dgm:spPr/>
    </dgm:pt>
    <dgm:pt modelId="{17BE6805-0D35-4DC9-A260-3313636A1906}" type="pres">
      <dgm:prSet presAssocID="{0534237B-AABC-4FE3-90AC-B12B2D254E71}" presName="parTx" presStyleLbl="revTx" presStyleIdx="1" presStyleCnt="2" custScaleX="145984">
        <dgm:presLayoutVars>
          <dgm:chMax val="0"/>
          <dgm:chPref val="0"/>
          <dgm:bulletEnabled val="1"/>
        </dgm:presLayoutVars>
      </dgm:prSet>
      <dgm:spPr/>
    </dgm:pt>
    <dgm:pt modelId="{B003B381-19D1-47E5-8348-DBD0F55052C7}" type="pres">
      <dgm:prSet presAssocID="{0534237B-AABC-4FE3-90AC-B12B2D254E71}" presName="spVertical2" presStyleCnt="0"/>
      <dgm:spPr/>
    </dgm:pt>
    <dgm:pt modelId="{56D1BE18-8DB4-49DF-B1CC-F98E61F8D21D}" type="pres">
      <dgm:prSet presAssocID="{0534237B-AABC-4FE3-90AC-B12B2D254E71}" presName="spVertical3" presStyleCnt="0"/>
      <dgm:spPr/>
    </dgm:pt>
    <dgm:pt modelId="{5E83FB27-FEEA-4C13-938C-9990E0CC9EDC}" type="pres">
      <dgm:prSet presAssocID="{9C80DEED-FAB3-448B-B312-EC6671E7E0A8}" presName="padding2" presStyleCnt="0"/>
      <dgm:spPr/>
    </dgm:pt>
    <dgm:pt modelId="{6649F199-9D27-4F10-8855-106E8C9B2D1B}" type="pres">
      <dgm:prSet presAssocID="{9C80DEED-FAB3-448B-B312-EC6671E7E0A8}" presName="negArrow" presStyleCnt="0"/>
      <dgm:spPr/>
    </dgm:pt>
    <dgm:pt modelId="{CCDA109F-541D-41E7-A348-F80EF31EED16}" type="pres">
      <dgm:prSet presAssocID="{9C80DEED-FAB3-448B-B312-EC6671E7E0A8}" presName="backgroundArrow" presStyleLbl="node1" presStyleIdx="0" presStyleCnt="1" custLinFactNeighborX="89985" custLinFactNeighborY="-28225"/>
      <dgm:spPr>
        <a:solidFill>
          <a:schemeClr val="accent6"/>
        </a:solidFill>
      </dgm:spPr>
    </dgm:pt>
  </dgm:ptLst>
  <dgm:cxnLst>
    <dgm:cxn modelId="{27ADAE05-C775-4B16-AC8B-BF9109B58348}" type="presOf" srcId="{9C80DEED-FAB3-448B-B312-EC6671E7E0A8}" destId="{1EB7CBE2-9E01-4DBF-8683-2A01DE91F0F0}" srcOrd="0" destOrd="0" presId="urn:microsoft.com/office/officeart/2005/8/layout/hProcess3"/>
    <dgm:cxn modelId="{058C9D09-9CB8-4DC8-B278-A4370FD7F852}" srcId="{9C80DEED-FAB3-448B-B312-EC6671E7E0A8}" destId="{0534237B-AABC-4FE3-90AC-B12B2D254E71}" srcOrd="1" destOrd="0" parTransId="{DBB41996-03D2-4060-BEE1-13B592FCA4E4}" sibTransId="{06DE4987-027F-47E6-9642-66CDF7924C73}"/>
    <dgm:cxn modelId="{F5DFA453-E758-4C78-90BB-00CFBF082D09}" srcId="{9C80DEED-FAB3-448B-B312-EC6671E7E0A8}" destId="{3DB06859-F376-4571-85CC-2917C8D4CF4A}" srcOrd="0" destOrd="0" parTransId="{46D8DB13-BECA-4ABC-B2A9-7D71252F57D0}" sibTransId="{2295F429-19B1-4E6B-954C-13605CDCE623}"/>
    <dgm:cxn modelId="{ABD96EB3-5987-47F6-81EA-7323DBB94358}" type="presOf" srcId="{0534237B-AABC-4FE3-90AC-B12B2D254E71}" destId="{17BE6805-0D35-4DC9-A260-3313636A1906}" srcOrd="0" destOrd="0" presId="urn:microsoft.com/office/officeart/2005/8/layout/hProcess3"/>
    <dgm:cxn modelId="{654350D4-32CB-4A3A-8626-2339D9334CA8}" type="presOf" srcId="{3DB06859-F376-4571-85CC-2917C8D4CF4A}" destId="{050D5D9E-51D2-4B41-A4A9-AECE07A0B493}" srcOrd="0" destOrd="0" presId="urn:microsoft.com/office/officeart/2005/8/layout/hProcess3"/>
    <dgm:cxn modelId="{C1B508FB-0C12-43CA-A5C2-0B6F9F3524C1}" type="presParOf" srcId="{1EB7CBE2-9E01-4DBF-8683-2A01DE91F0F0}" destId="{1A5C6E61-A051-4857-BDC8-EA409E588C41}" srcOrd="0" destOrd="0" presId="urn:microsoft.com/office/officeart/2005/8/layout/hProcess3"/>
    <dgm:cxn modelId="{BC9426E3-101A-4474-8C52-6A9EF2D80370}" type="presParOf" srcId="{1EB7CBE2-9E01-4DBF-8683-2A01DE91F0F0}" destId="{C4F2575E-C01E-4C35-B92A-B95120A9ACAB}" srcOrd="1" destOrd="0" presId="urn:microsoft.com/office/officeart/2005/8/layout/hProcess3"/>
    <dgm:cxn modelId="{24CE6CF2-EBD7-45E8-8976-9B0FF7AFFE86}" type="presParOf" srcId="{C4F2575E-C01E-4C35-B92A-B95120A9ACAB}" destId="{6C82C078-E128-43C9-A851-569EE76D18C2}" srcOrd="0" destOrd="0" presId="urn:microsoft.com/office/officeart/2005/8/layout/hProcess3"/>
    <dgm:cxn modelId="{9E342457-A48B-4DA9-B317-738B013DED82}" type="presParOf" srcId="{C4F2575E-C01E-4C35-B92A-B95120A9ACAB}" destId="{D5C94585-916D-4B9D-81B1-E843945C1635}" srcOrd="1" destOrd="0" presId="urn:microsoft.com/office/officeart/2005/8/layout/hProcess3"/>
    <dgm:cxn modelId="{3D1D331D-8245-42D5-9D5B-18064FB2C9F7}" type="presParOf" srcId="{D5C94585-916D-4B9D-81B1-E843945C1635}" destId="{8C059789-8731-43BF-A96F-3721606E428F}" srcOrd="0" destOrd="0" presId="urn:microsoft.com/office/officeart/2005/8/layout/hProcess3"/>
    <dgm:cxn modelId="{87D0BCBF-EF50-4302-B586-8630A5A18FBE}" type="presParOf" srcId="{D5C94585-916D-4B9D-81B1-E843945C1635}" destId="{050D5D9E-51D2-4B41-A4A9-AECE07A0B493}" srcOrd="1" destOrd="0" presId="urn:microsoft.com/office/officeart/2005/8/layout/hProcess3"/>
    <dgm:cxn modelId="{2D62B395-D78C-4ACD-BF3C-73852665571A}" type="presParOf" srcId="{D5C94585-916D-4B9D-81B1-E843945C1635}" destId="{D7E776F5-0E60-496B-A078-7321320D45A2}" srcOrd="2" destOrd="0" presId="urn:microsoft.com/office/officeart/2005/8/layout/hProcess3"/>
    <dgm:cxn modelId="{876F1BF9-733F-4256-B88D-011EE1E5C0A3}" type="presParOf" srcId="{D5C94585-916D-4B9D-81B1-E843945C1635}" destId="{F5C0914C-B628-4D64-9179-610491231180}" srcOrd="3" destOrd="0" presId="urn:microsoft.com/office/officeart/2005/8/layout/hProcess3"/>
    <dgm:cxn modelId="{F961688F-1EFE-4126-A546-E2821514D609}" type="presParOf" srcId="{C4F2575E-C01E-4C35-B92A-B95120A9ACAB}" destId="{D7FB3DA2-8DB3-4A96-8966-A79608C92BF0}" srcOrd="2" destOrd="0" presId="urn:microsoft.com/office/officeart/2005/8/layout/hProcess3"/>
    <dgm:cxn modelId="{2B7952DF-2D53-45D7-8078-0179A0EC5CF2}" type="presParOf" srcId="{C4F2575E-C01E-4C35-B92A-B95120A9ACAB}" destId="{BC6F1900-C0BA-4D93-A500-FE3C80A39AFC}" srcOrd="3" destOrd="0" presId="urn:microsoft.com/office/officeart/2005/8/layout/hProcess3"/>
    <dgm:cxn modelId="{7A17873B-1AE6-4DFC-8DD0-6F71465412B3}" type="presParOf" srcId="{BC6F1900-C0BA-4D93-A500-FE3C80A39AFC}" destId="{BFD61345-5CA5-4F91-8D05-FDB9E74687F7}" srcOrd="0" destOrd="0" presId="urn:microsoft.com/office/officeart/2005/8/layout/hProcess3"/>
    <dgm:cxn modelId="{2FAF7E24-49DD-4DB5-BBF4-7912E6571A8C}" type="presParOf" srcId="{BC6F1900-C0BA-4D93-A500-FE3C80A39AFC}" destId="{17BE6805-0D35-4DC9-A260-3313636A1906}" srcOrd="1" destOrd="0" presId="urn:microsoft.com/office/officeart/2005/8/layout/hProcess3"/>
    <dgm:cxn modelId="{FFD5C6BE-2463-4883-94EB-4B5CD4D5A070}" type="presParOf" srcId="{BC6F1900-C0BA-4D93-A500-FE3C80A39AFC}" destId="{B003B381-19D1-47E5-8348-DBD0F55052C7}" srcOrd="2" destOrd="0" presId="urn:microsoft.com/office/officeart/2005/8/layout/hProcess3"/>
    <dgm:cxn modelId="{0D32B62D-D885-47CD-8ACA-0086154BB928}" type="presParOf" srcId="{BC6F1900-C0BA-4D93-A500-FE3C80A39AFC}" destId="{56D1BE18-8DB4-49DF-B1CC-F98E61F8D21D}" srcOrd="3" destOrd="0" presId="urn:microsoft.com/office/officeart/2005/8/layout/hProcess3"/>
    <dgm:cxn modelId="{66A401D5-8818-40AD-B0B3-887CB561357C}" type="presParOf" srcId="{C4F2575E-C01E-4C35-B92A-B95120A9ACAB}" destId="{5E83FB27-FEEA-4C13-938C-9990E0CC9EDC}" srcOrd="4" destOrd="0" presId="urn:microsoft.com/office/officeart/2005/8/layout/hProcess3"/>
    <dgm:cxn modelId="{2A569096-03CE-4705-8094-E6E3FD9D682E}" type="presParOf" srcId="{C4F2575E-C01E-4C35-B92A-B95120A9ACAB}" destId="{6649F199-9D27-4F10-8855-106E8C9B2D1B}" srcOrd="5" destOrd="0" presId="urn:microsoft.com/office/officeart/2005/8/layout/hProcess3"/>
    <dgm:cxn modelId="{4D030DCE-840C-4D16-A284-6CD809663425}" type="presParOf" srcId="{C4F2575E-C01E-4C35-B92A-B95120A9ACAB}" destId="{CCDA109F-541D-41E7-A348-F80EF31EED16}" srcOrd="6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DA109F-541D-41E7-A348-F80EF31EED16}">
      <dsp:nvSpPr>
        <dsp:cNvPr id="0" name=""/>
        <dsp:cNvSpPr/>
      </dsp:nvSpPr>
      <dsp:spPr>
        <a:xfrm>
          <a:off x="0" y="0"/>
          <a:ext cx="2871042" cy="1097104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BE6805-0D35-4DC9-A260-3313636A1906}">
      <dsp:nvSpPr>
        <dsp:cNvPr id="0" name=""/>
        <dsp:cNvSpPr/>
      </dsp:nvSpPr>
      <dsp:spPr>
        <a:xfrm>
          <a:off x="1317641" y="279966"/>
          <a:ext cx="1276278" cy="5485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2560" rIns="0" bIns="1625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Internation</a:t>
          </a:r>
          <a:r>
            <a:rPr lang="en-US" sz="1400" b="1" kern="1200" dirty="0"/>
            <a:t>al</a:t>
          </a:r>
        </a:p>
      </dsp:txBody>
      <dsp:txXfrm>
        <a:off x="1317641" y="279966"/>
        <a:ext cx="1276278" cy="548552"/>
      </dsp:txXfrm>
    </dsp:sp>
    <dsp:sp modelId="{050D5D9E-51D2-4B41-A4A9-AECE07A0B493}">
      <dsp:nvSpPr>
        <dsp:cNvPr id="0" name=""/>
        <dsp:cNvSpPr/>
      </dsp:nvSpPr>
      <dsp:spPr>
        <a:xfrm>
          <a:off x="230907" y="279966"/>
          <a:ext cx="905611" cy="5485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2560" rIns="0" bIns="1625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Regional</a:t>
          </a:r>
        </a:p>
      </dsp:txBody>
      <dsp:txXfrm>
        <a:off x="230907" y="279966"/>
        <a:ext cx="905611" cy="5485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DA109F-541D-41E7-A348-F80EF31EED16}">
      <dsp:nvSpPr>
        <dsp:cNvPr id="0" name=""/>
        <dsp:cNvSpPr/>
      </dsp:nvSpPr>
      <dsp:spPr>
        <a:xfrm>
          <a:off x="0" y="0"/>
          <a:ext cx="2871042" cy="1097104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BE6805-0D35-4DC9-A260-3313636A1906}">
      <dsp:nvSpPr>
        <dsp:cNvPr id="0" name=""/>
        <dsp:cNvSpPr/>
      </dsp:nvSpPr>
      <dsp:spPr>
        <a:xfrm>
          <a:off x="1295393" y="279966"/>
          <a:ext cx="1298527" cy="5485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2560" rIns="0" bIns="1625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Governmental</a:t>
          </a:r>
        </a:p>
      </dsp:txBody>
      <dsp:txXfrm>
        <a:off x="1295393" y="279966"/>
        <a:ext cx="1298527" cy="548552"/>
      </dsp:txXfrm>
    </dsp:sp>
    <dsp:sp modelId="{050D5D9E-51D2-4B41-A4A9-AECE07A0B493}">
      <dsp:nvSpPr>
        <dsp:cNvPr id="0" name=""/>
        <dsp:cNvSpPr/>
      </dsp:nvSpPr>
      <dsp:spPr>
        <a:xfrm>
          <a:off x="232210" y="279966"/>
          <a:ext cx="885985" cy="5485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2560" rIns="0" bIns="1625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National</a:t>
          </a:r>
        </a:p>
      </dsp:txBody>
      <dsp:txXfrm>
        <a:off x="232210" y="279966"/>
        <a:ext cx="885985" cy="5485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DA109F-541D-41E7-A348-F80EF31EED16}">
      <dsp:nvSpPr>
        <dsp:cNvPr id="0" name=""/>
        <dsp:cNvSpPr/>
      </dsp:nvSpPr>
      <dsp:spPr>
        <a:xfrm>
          <a:off x="0" y="0"/>
          <a:ext cx="2871042" cy="1097104"/>
        </a:xfrm>
        <a:prstGeom prst="rightArrow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BE6805-0D35-4DC9-A260-3313636A1906}">
      <dsp:nvSpPr>
        <dsp:cNvPr id="0" name=""/>
        <dsp:cNvSpPr/>
      </dsp:nvSpPr>
      <dsp:spPr>
        <a:xfrm>
          <a:off x="1296430" y="279966"/>
          <a:ext cx="1297490" cy="5485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2560" rIns="0" bIns="1625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Continental</a:t>
          </a:r>
        </a:p>
      </dsp:txBody>
      <dsp:txXfrm>
        <a:off x="1296430" y="279966"/>
        <a:ext cx="1297490" cy="548552"/>
      </dsp:txXfrm>
    </dsp:sp>
    <dsp:sp modelId="{050D5D9E-51D2-4B41-A4A9-AECE07A0B493}">
      <dsp:nvSpPr>
        <dsp:cNvPr id="0" name=""/>
        <dsp:cNvSpPr/>
      </dsp:nvSpPr>
      <dsp:spPr>
        <a:xfrm>
          <a:off x="229882" y="279966"/>
          <a:ext cx="888789" cy="5485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2560" rIns="0" bIns="1625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Regional</a:t>
          </a:r>
        </a:p>
      </dsp:txBody>
      <dsp:txXfrm>
        <a:off x="229882" y="279966"/>
        <a:ext cx="888789" cy="5485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 noEditPoints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53FDD1E-FD51-4344-9D0B-0E150504895F}" type="datetimeFigureOut">
              <a:rPr lang="en-GB" smtClean="0"/>
              <a:t>14/06/2026</a:t>
            </a:fld>
            <a:endParaRPr lang="en-GB"/>
          </a:p>
        </p:txBody>
      </p:sp>
      <p:sp>
        <p:nvSpPr>
          <p:cNvPr id="4" name="Footer Placeholder 3"/>
          <p:cNvSpPr>
            <a:spLocks noGrp="1" noEditPoints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 noEditPoints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EF4D133-ADF9-4541-8724-0F9071F55BD7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dt="0"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  <a:p>
            <a:endParaRPr lang="en-US"/>
          </a:p>
        </p:txBody>
      </p:sp>
      <p:sp>
        <p:nvSpPr>
          <p:cNvPr id="3" name="Date Placeholder 2"/>
          <p:cNvSpPr>
            <a:spLocks noGrp="1" noEditPoints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/>
          <a:p>
            <a:r>
              <a:rPr lang="en-US" smtClean="0"/>
              <a:t>*</a:t>
            </a:r>
            <a:endParaRPr lang="en-US"/>
          </a:p>
        </p:txBody>
      </p:sp>
      <p:sp>
        <p:nvSpPr>
          <p:cNvPr id="4" name="Slide Image Placeholder 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  <a:p>
            <a:endParaRPr lang="en-US"/>
          </a:p>
        </p:txBody>
      </p:sp>
      <p:sp>
        <p:nvSpPr>
          <p:cNvPr id="5" name="Notes Placeholder 4"/>
          <p:cNvSpPr>
            <a:spLocks noGrp="1" noEditPoints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  <a:p>
            <a:endParaRPr lang="en-US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/>
          <a:p>
            <a:r>
              <a:rPr lang="en-US" smtClean="0"/>
              <a:t>#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dt="0"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Text Placeholder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6C55BF30-9A46-4BF2-8AA9-33B77047AC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 noEditPoints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 noEditPoints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3B11C13A-A436-4637-89F1-D163A5DF8596}" type="datetimeFigureOut">
              <a:rPr lang="en-GB" smtClean="0"/>
              <a:t>14/06/2026</a:t>
            </a:fld>
            <a:endParaRPr lang="en-GB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FF2BA293-3ABA-4B2B-8FE0-5045326A1DB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hf dt="0"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 noEditPoints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/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3B11C13A-A436-4637-89F1-D163A5DF8596}" type="datetimeFigureOut">
              <a:rPr lang="en-GB" smtClean="0"/>
              <a:t>14/06/2026</a:t>
            </a:fld>
            <a:endParaRPr lang="en-GB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FF2BA293-3ABA-4B2B-8FE0-5045326A1DB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hf dt="0"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3B11C13A-A436-4637-89F1-D163A5DF8596}" type="datetimeFigureOut">
              <a:rPr lang="en-GB" smtClean="0"/>
              <a:t>14/06/2026</a:t>
            </a:fld>
            <a:endParaRPr lang="en-GB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FF2BA293-3ABA-4B2B-8FE0-5045326A1DB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hf dt="0" sldNum="0"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 noEditPoints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3B11C13A-A436-4637-89F1-D163A5DF8596}" type="datetimeFigureOut">
              <a:rPr lang="en-GB" smtClean="0"/>
              <a:t>14/06/2026</a:t>
            </a:fld>
            <a:endParaRPr lang="en-GB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FF2BA293-3ABA-4B2B-8FE0-5045326A1DBF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hf dt="0"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 noEditPoints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6/14/2026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sldNum="0"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6/14/2026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sldNum="0"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6/14/2026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sldNum="0"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 noEditPoints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6/14/2026</a:t>
            </a:fld>
            <a:endParaRPr lang="en-US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sldNum="0"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 noEditPoints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 noEditPoints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6/14/2026</a:t>
            </a:fld>
            <a:endParaRPr lang="en-US"/>
          </a:p>
        </p:txBody>
      </p:sp>
      <p:sp>
        <p:nvSpPr>
          <p:cNvPr id="8" name="Footer Placeholder 7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sldNum="0"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6/14/2026</a:t>
            </a:fld>
            <a:endParaRPr lang="en-US"/>
          </a:p>
        </p:txBody>
      </p:sp>
      <p:sp>
        <p:nvSpPr>
          <p:cNvPr id="4" name="Footer Placeholder 3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sldNum="0" hdr="0" ft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6/14/2026</a:t>
            </a:fld>
            <a:endParaRPr lang="en-US"/>
          </a:p>
        </p:txBody>
      </p:sp>
      <p:sp>
        <p:nvSpPr>
          <p:cNvPr id="3" name="Footer Placeholder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3B11C13A-A436-4637-89F1-D163A5DF8596}" type="datetimeFigureOut">
              <a:rPr lang="en-GB" smtClean="0"/>
              <a:t>14/06/2026</a:t>
            </a:fld>
            <a:endParaRPr lang="en-GB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FF2BA293-3ABA-4B2B-8FE0-5045326A1DB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hf dt="0" sldNum="0"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6/14/2026</a:t>
            </a:fld>
            <a:endParaRPr lang="en-US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sldNum="0" hdr="0" ft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EditPoints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pPr lvl="0"/>
            <a:endParaRPr lang="en-US"/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6/14/2026</a:t>
            </a:fld>
            <a:endParaRPr lang="en-US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sldNum="0" hdr="0" ft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6/14/2026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sldNum="0" hdr="0" ft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 noEditPoints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6/14/2026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3B11C13A-A436-4637-89F1-D163A5DF8596}" type="datetimeFigureOut">
              <a:rPr lang="en-GB" smtClean="0"/>
              <a:t>14/06/2026</a:t>
            </a:fld>
            <a:endParaRPr lang="en-GB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FF2BA293-3ABA-4B2B-8FE0-5045326A1DB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hf dt="0"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3B11C13A-A436-4637-89F1-D163A5DF8596}" type="datetimeFigureOut">
              <a:rPr lang="en-GB" smtClean="0"/>
              <a:t>14/06/2026</a:t>
            </a:fld>
            <a:endParaRPr lang="en-GB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FF2BA293-3ABA-4B2B-8FE0-5045326A1DB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hf dt="0"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 noEditPoints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3B11C13A-A436-4637-89F1-D163A5DF8596}" type="datetimeFigureOut">
              <a:rPr lang="en-GB" smtClean="0"/>
              <a:t>14/06/2026</a:t>
            </a:fld>
            <a:endParaRPr lang="en-GB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FF2BA293-3ABA-4B2B-8FE0-5045326A1DB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hf dt="0"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 noEditPoints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 noEditPoints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3B11C13A-A436-4637-89F1-D163A5DF8596}" type="datetimeFigureOut">
              <a:rPr lang="en-GB" smtClean="0"/>
              <a:t>14/06/2026</a:t>
            </a:fld>
            <a:endParaRPr lang="en-GB"/>
          </a:p>
        </p:txBody>
      </p:sp>
      <p:sp>
        <p:nvSpPr>
          <p:cNvPr id="8" name="Footer Placeholder 7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FF2BA293-3ABA-4B2B-8FE0-5045326A1DB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hf dt="0"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3B11C13A-A436-4637-89F1-D163A5DF8596}" type="datetimeFigureOut">
              <a:rPr lang="en-GB" smtClean="0"/>
              <a:t>14/06/2026</a:t>
            </a:fld>
            <a:endParaRPr lang="en-GB"/>
          </a:p>
        </p:txBody>
      </p:sp>
      <p:sp>
        <p:nvSpPr>
          <p:cNvPr id="4" name="Footer Placeholder 3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FF2BA293-3ABA-4B2B-8FE0-5045326A1DB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hf dt="0"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3B11C13A-A436-4637-89F1-D163A5DF8596}" type="datetimeFigureOut">
              <a:rPr lang="en-GB" smtClean="0"/>
              <a:t>14/06/2026</a:t>
            </a:fld>
            <a:endParaRPr lang="en-GB"/>
          </a:p>
        </p:txBody>
      </p:sp>
      <p:sp>
        <p:nvSpPr>
          <p:cNvPr id="3" name="Footer Placeholder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FF2BA293-3ABA-4B2B-8FE0-5045326A1DB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hf dt="0"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3B11C13A-A436-4637-89F1-D163A5DF8596}" type="datetimeFigureOut">
              <a:rPr lang="en-GB" smtClean="0"/>
              <a:t>14/06/2026</a:t>
            </a:fld>
            <a:endParaRPr lang="en-GB"/>
          </a:p>
        </p:txBody>
      </p:sp>
      <p:sp>
        <p:nvSpPr>
          <p:cNvPr id="3" name="Footer Placeholder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FF2BA293-3ABA-4B2B-8FE0-5045326A1DB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hf dt="0" sldNum="0" hdr="0" ftr="0"/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 noEditPoints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C13A-A436-4637-89F1-D163A5DF8596}" type="datetimeFigureOut">
              <a:rPr lang="en-GB" smtClean="0"/>
              <a:t>14/06/2026</a:t>
            </a:fld>
            <a:endParaRPr lang="en-GB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BA293-3ABA-4B2B-8FE0-5045326A1DBF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 noEditPoints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6/14/2026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dt="0" sldNum="0" hdr="0" ftr="0"/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 panose="020B0604020202020204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 panose="020B0604020202020204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 panose="020B0604020202020204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 panose="020B0604020202020204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 panose="020B0604020202020204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 panose="020B0604020202020204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 panose="020B0604020202020204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 panose="020B0604020202020204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 panose="020B0604020202020204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6" Type="http://schemas.openxmlformats.org/officeDocument/2006/relationships/slideLayout" Target="../slideLayouts/slideLayout4.xml"/><Relationship Id="rId7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Relationship Id="rId10" Type="http://schemas.openxmlformats.org/officeDocument/2006/relationships/image" Target="../media/image56.jpg"/><Relationship Id="rId11" Type="http://schemas.openxmlformats.org/officeDocument/2006/relationships/image" Target="../media/image17.png"/><Relationship Id="rId12" Type="http://schemas.openxmlformats.org/officeDocument/2006/relationships/image" Target="../media/image16.jpeg"/><Relationship Id="rId13" Type="http://schemas.openxmlformats.org/officeDocument/2006/relationships/image" Target="../media/image12.png"/><Relationship Id="rId14" Type="http://schemas.openxmlformats.org/officeDocument/2006/relationships/slideLayout" Target="../slideLayouts/slideLayout3.xml"/><Relationship Id="rId2" Type="http://schemas.openxmlformats.org/officeDocument/2006/relationships/image" Target="../media/image48.jpe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jpeg"/><Relationship Id="rId7" Type="http://schemas.openxmlformats.org/officeDocument/2006/relationships/image" Target="../media/image53.png"/><Relationship Id="rId8" Type="http://schemas.openxmlformats.org/officeDocument/2006/relationships/image" Target="../media/image54.jpeg"/><Relationship Id="rId9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image" Target="../media/image58.png"/><Relationship Id="rId3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diagramData" Target="../diagrams/data1.xml"/><Relationship Id="rId10" Type="http://schemas.openxmlformats.org/officeDocument/2006/relationships/diagramDrawing" Target="../diagrams/drawing2.xml"/><Relationship Id="rId11" Type="http://schemas.openxmlformats.org/officeDocument/2006/relationships/diagramData" Target="../diagrams/data3.xml"/><Relationship Id="rId12" Type="http://schemas.openxmlformats.org/officeDocument/2006/relationships/diagramLayout" Target="../diagrams/layout3.xml"/><Relationship Id="rId13" Type="http://schemas.openxmlformats.org/officeDocument/2006/relationships/diagramQuickStyle" Target="../diagrams/quickStyle3.xml"/><Relationship Id="rId14" Type="http://schemas.openxmlformats.org/officeDocument/2006/relationships/diagramColors" Target="../diagrams/colors3.xml"/><Relationship Id="rId15" Type="http://schemas.openxmlformats.org/officeDocument/2006/relationships/diagramDrawing" Target="../diagrams/drawing3.xml"/><Relationship Id="rId16" Type="http://schemas.openxmlformats.org/officeDocument/2006/relationships/image" Target="../media/image12.png"/><Relationship Id="rId17" Type="http://schemas.openxmlformats.org/officeDocument/2006/relationships/image" Target="../media/image16.jpeg"/><Relationship Id="rId18" Type="http://schemas.openxmlformats.org/officeDocument/2006/relationships/image" Target="../media/image13.png"/><Relationship Id="rId19" Type="http://schemas.openxmlformats.org/officeDocument/2006/relationships/image" Target="../media/image17.png"/><Relationship Id="rId2" Type="http://schemas.openxmlformats.org/officeDocument/2006/relationships/diagramLayout" Target="../diagrams/layout1.xml"/><Relationship Id="rId20" Type="http://schemas.openxmlformats.org/officeDocument/2006/relationships/slideLayout" Target="../slideLayouts/slideLayout6.xml"/><Relationship Id="rId3" Type="http://schemas.openxmlformats.org/officeDocument/2006/relationships/diagramQuickStyle" Target="../diagrams/quickStyle1.xml"/><Relationship Id="rId4" Type="http://schemas.openxmlformats.org/officeDocument/2006/relationships/diagramColors" Target="../diagrams/colors1.xml"/><Relationship Id="rId5" Type="http://schemas.openxmlformats.org/officeDocument/2006/relationships/diagramDrawing" Target="../diagrams/drawing1.xml"/><Relationship Id="rId6" Type="http://schemas.openxmlformats.org/officeDocument/2006/relationships/diagramData" Target="../diagrams/data2.xml"/><Relationship Id="rId7" Type="http://schemas.openxmlformats.org/officeDocument/2006/relationships/diagramLayout" Target="../diagrams/layout2.xml"/><Relationship Id="rId8" Type="http://schemas.openxmlformats.org/officeDocument/2006/relationships/diagramQuickStyle" Target="../diagrams/quickStyle2.xml"/><Relationship Id="rId9" Type="http://schemas.openxmlformats.org/officeDocument/2006/relationships/diagramColors" Target="../diagrams/colors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3.png"/><Relationship Id="rId3" Type="http://schemas.openxmlformats.org/officeDocument/2006/relationships/image" Target="../media/image18.jpg"/><Relationship Id="rId4" Type="http://schemas.openxmlformats.org/officeDocument/2006/relationships/image" Target="../media/image19.png"/><Relationship Id="rId5" Type="http://schemas.openxmlformats.org/officeDocument/2006/relationships/image" Target="../media/image12.png"/><Relationship Id="rId6" Type="http://schemas.openxmlformats.org/officeDocument/2006/relationships/image" Target="../media/image17.png"/><Relationship Id="rId7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Relationship Id="rId10" Type="http://schemas.openxmlformats.org/officeDocument/2006/relationships/image" Target="../media/image13.png"/><Relationship Id="rId11" Type="http://schemas.openxmlformats.org/officeDocument/2006/relationships/image" Target="../media/image17.png"/><Relationship Id="rId12" Type="http://schemas.openxmlformats.org/officeDocument/2006/relationships/slideLayout" Target="../slideLayouts/slideLayout8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gif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12.pn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Relationship Id="rId10" Type="http://schemas.openxmlformats.org/officeDocument/2006/relationships/image" Target="../media/image33.png"/><Relationship Id="rId11" Type="http://schemas.openxmlformats.org/officeDocument/2006/relationships/image" Target="../media/image34.jpeg"/><Relationship Id="rId12" Type="http://schemas.openxmlformats.org/officeDocument/2006/relationships/image" Target="../media/image35.png"/><Relationship Id="rId13" Type="http://schemas.openxmlformats.org/officeDocument/2006/relationships/image" Target="../media/image36.jpeg"/><Relationship Id="rId14" Type="http://schemas.openxmlformats.org/officeDocument/2006/relationships/image" Target="../media/image37.jpeg"/><Relationship Id="rId15" Type="http://schemas.openxmlformats.org/officeDocument/2006/relationships/image" Target="../media/image38.png"/><Relationship Id="rId16" Type="http://schemas.openxmlformats.org/officeDocument/2006/relationships/image" Target="../media/image39.png"/><Relationship Id="rId17" Type="http://schemas.openxmlformats.org/officeDocument/2006/relationships/image" Target="../media/image40.jpeg"/><Relationship Id="rId18" Type="http://schemas.openxmlformats.org/officeDocument/2006/relationships/image" Target="../media/image41.jpeg"/><Relationship Id="rId19" Type="http://schemas.openxmlformats.org/officeDocument/2006/relationships/image" Target="../media/image42.jpeg"/><Relationship Id="rId2" Type="http://schemas.openxmlformats.org/officeDocument/2006/relationships/image" Target="../media/image28.jpeg"/><Relationship Id="rId20" Type="http://schemas.openxmlformats.org/officeDocument/2006/relationships/image" Target="../media/image12.png"/><Relationship Id="rId21" Type="http://schemas.openxmlformats.org/officeDocument/2006/relationships/slideLayout" Target="../slideLayouts/slideLayout8.xml"/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png"/><Relationship Id="rId6" Type="http://schemas.openxmlformats.org/officeDocument/2006/relationships/image" Target="../media/image32.jpeg"/><Relationship Id="rId7" Type="http://schemas.openxmlformats.org/officeDocument/2006/relationships/image" Target="../media/image16.jpeg"/><Relationship Id="rId8" Type="http://schemas.openxmlformats.org/officeDocument/2006/relationships/image" Target="../media/image17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jpe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image" Target="../media/image16.jpeg"/><Relationship Id="rId3" Type="http://schemas.openxmlformats.org/officeDocument/2006/relationships/image" Target="../media/image17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Relationship Id="rId6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png"/><Relationship Id="rId3" Type="http://schemas.openxmlformats.org/officeDocument/2006/relationships/image" Target="../media/image12.png"/><Relationship Id="rId4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chart" Target="../charts/chart1.xml"/><Relationship Id="rId2" Type="http://schemas.openxmlformats.org/officeDocument/2006/relationships/chart" Target="../charts/chart2.xml"/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5" Type="http://schemas.openxmlformats.org/officeDocument/2006/relationships/image" Target="../media/image13.png"/><Relationship Id="rId6" Type="http://schemas.openxmlformats.org/officeDocument/2006/relationships/image" Target="../media/image12.png"/><Relationship Id="rId7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 noEditPoints="1"/>
          </p:cNvSpPr>
          <p:nvPr>
            <p:ph idx="1"/>
          </p:nvPr>
        </p:nvSpPr>
        <p:spPr>
          <a:xfrm>
            <a:off x="5663248" y="1421765"/>
            <a:ext cx="6172200" cy="4873625"/>
          </a:xfrm>
        </p:spPr>
        <p:txBody>
          <a:bodyPr/>
          <a:lstStyle/>
          <a:p>
            <a:pPr algn="ctr"/>
            <a:r>
              <a:rPr lang="en-US" b="1" dirty="0"/>
              <a:t>Regional Center for Training and water Studies </a:t>
            </a:r>
          </a:p>
          <a:p>
            <a:pPr algn="ctr"/>
            <a:r>
              <a:rPr lang="en-US" b="1" dirty="0"/>
              <a:t>Pan African Center for water and climate Adaptation</a:t>
            </a:r>
          </a:p>
        </p:txBody>
      </p:sp>
      <p:sp>
        <p:nvSpPr>
          <p:cNvPr id="6" name="Text Placeholder 5"/>
          <p:cNvSpPr>
            <a:spLocks noGrp="1" noEditPoints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close-up of a logo&#10;&#10;Description automatically generated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375466" y="80011"/>
            <a:ext cx="3073116" cy="1028848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0584181" y="114300"/>
            <a:ext cx="1475918" cy="12801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r="14472"/>
          <a:stretch/>
        </p:blipFill>
        <p:spPr>
          <a:xfrm>
            <a:off x="6709410" y="3497580"/>
            <a:ext cx="4469130" cy="29418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1"/>
            <a:ext cx="5474969" cy="6652260"/>
          </a:xfrm>
          <a:prstGeom prst="rect">
            <a:avLst/>
          </a:prstGeom>
        </p:spPr>
      </p:pic>
      <p:pic>
        <p:nvPicPr>
          <p:cNvPr id="8" name="image2.jpeg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5394960" y="0"/>
            <a:ext cx="1628619" cy="153127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10698572" y="33186"/>
            <a:ext cx="1066879" cy="107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/>
          <a:srcRect l="2338"/>
          <a:stretch/>
        </p:blipFill>
        <p:spPr bwMode="auto">
          <a:xfrm>
            <a:off x="3317860" y="2582403"/>
            <a:ext cx="2465159" cy="594534"/>
          </a:xfrm>
          <a:prstGeom prst="rect">
            <a:avLst/>
          </a:prstGeom>
          <a:noFill/>
        </p:spPr>
      </p:pic>
      <p:pic>
        <p:nvPicPr>
          <p:cNvPr id="9" name="Picture 8" descr="الوكالة اليابانية للتعاون الدولي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79876" y="4176055"/>
            <a:ext cx="1400175" cy="143383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0" name="Picture 9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64083" y="4638480"/>
            <a:ext cx="2168013" cy="809243"/>
          </a:xfrm>
          <a:prstGeom prst="rect">
            <a:avLst/>
          </a:prstGeom>
          <a:noFill/>
        </p:spPr>
      </p:pic>
      <p:pic>
        <p:nvPicPr>
          <p:cNvPr id="11" name="Picture 10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03148" y="4476319"/>
            <a:ext cx="1372047" cy="1133566"/>
          </a:xfrm>
          <a:prstGeom prst="rect">
            <a:avLst/>
          </a:prstGeom>
          <a:noFill/>
        </p:spPr>
      </p:pic>
      <p:pic>
        <p:nvPicPr>
          <p:cNvPr id="12" name="Picture 6" descr="Mediterranean Agronomic Institute of Bari // FARM-D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62143" y="2104464"/>
            <a:ext cx="1599366" cy="1588703"/>
          </a:xfrm>
          <a:prstGeom prst="rect">
            <a:avLst/>
          </a:prstGeom>
          <a:noFill/>
        </p:spPr>
      </p:pic>
      <p:pic>
        <p:nvPicPr>
          <p:cNvPr id="13" name="Picture 12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73239" y="2485162"/>
            <a:ext cx="1994020" cy="947236"/>
          </a:xfrm>
          <a:prstGeom prst="rect">
            <a:avLst/>
          </a:prstGeom>
          <a:noFill/>
        </p:spPr>
      </p:pic>
      <p:pic>
        <p:nvPicPr>
          <p:cNvPr id="14" name="Picture 13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379876" y="2485162"/>
            <a:ext cx="1475413" cy="947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8" descr="AUC Tomorrow’s Leaders Graduate Fellowship Program 2020 Application ...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51757" y="4256897"/>
            <a:ext cx="1410386" cy="1398730"/>
          </a:xfrm>
          <a:prstGeom prst="rect">
            <a:avLst/>
          </a:prstGeom>
          <a:noFill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656633" y="4256897"/>
            <a:ext cx="1410386" cy="137585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709222" y="1169615"/>
            <a:ext cx="86649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Collaboration with Partners</a:t>
            </a:r>
          </a:p>
        </p:txBody>
      </p:sp>
      <p:sp>
        <p:nvSpPr>
          <p:cNvPr id="2" name="Oval 1"/>
          <p:cNvSpPr/>
          <p:nvPr/>
        </p:nvSpPr>
        <p:spPr>
          <a:xfrm>
            <a:off x="803711" y="347729"/>
            <a:ext cx="1066879" cy="1223493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4.png"/>
          <p:cNvPicPr/>
          <p:nvPr/>
        </p:nvPicPr>
        <p:blipFill>
          <a:blip r:embed="rId11"/>
          <a:srcRect/>
          <a:stretch>
            <a:fillRect/>
          </a:stretch>
        </p:blipFill>
        <p:spPr>
          <a:xfrm>
            <a:off x="275678" y="103496"/>
            <a:ext cx="820193" cy="608471"/>
          </a:xfrm>
          <a:prstGeom prst="rect">
            <a:avLst/>
          </a:prstGeom>
        </p:spPr>
      </p:pic>
      <p:pic>
        <p:nvPicPr>
          <p:cNvPr id="5" name="image2.jpeg"/>
          <p:cNvPicPr/>
          <p:nvPr/>
        </p:nvPicPr>
        <p:blipFill>
          <a:blip r:embed="rId12"/>
          <a:srcRect/>
          <a:stretch>
            <a:fillRect/>
          </a:stretch>
        </p:blipFill>
        <p:spPr>
          <a:xfrm>
            <a:off x="1120650" y="160927"/>
            <a:ext cx="789073" cy="655894"/>
          </a:xfrm>
          <a:prstGeom prst="rect">
            <a:avLst/>
          </a:prstGeom>
        </p:spPr>
      </p:pic>
      <p:pic>
        <p:nvPicPr>
          <p:cNvPr id="18" name="Picture 17" descr="A close-up of a logo&#10;&#10;Description automatically generated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82018" y="888596"/>
            <a:ext cx="1677264" cy="5059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579501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25731" y="-137160"/>
            <a:ext cx="536626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 noEditPoints="1"/>
          </p:cNvSpPr>
          <p:nvPr>
            <p:ph type="title"/>
          </p:nvPr>
        </p:nvSpPr>
        <p:spPr>
          <a:xfrm>
            <a:off x="1125583" y="296028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Thank you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"/>
          <p:cNvSpPr txBox="1"/>
          <p:nvPr/>
        </p:nvSpPr>
        <p:spPr>
          <a:xfrm>
            <a:off x="5526505" y="6445658"/>
            <a:ext cx="6745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u="none" strike="noStrike" baseline="0" dirty="0">
                <a:solidFill>
                  <a:schemeClr val="bg1"/>
                </a:solidFill>
              </a:rPr>
              <a:t>ADVANCING KNOWLEDGE AND SHAPING THE PATH FORWARD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2" name="TextBox 3"/>
          <p:cNvSpPr txBox="1"/>
          <p:nvPr/>
        </p:nvSpPr>
        <p:spPr>
          <a:xfrm>
            <a:off x="1853967" y="527081"/>
            <a:ext cx="8883941" cy="164352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>
              <a:lnSpc>
                <a:spcPct val="90000"/>
              </a:lnSpc>
              <a:spcBef>
                <a:spcPct val="0"/>
              </a:spcBef>
            </a:pPr>
            <a:r>
              <a:rPr lang="ar-EG" sz="2800" b="1" dirty="0">
                <a:solidFill>
                  <a:srgbClr val="4F81BD">
                    <a:lumMod val="75000"/>
                  </a:srgbClr>
                </a:solidFill>
                <a:latin typeface="Calibri" pitchFamily="34" charset="0" panose="020F0502020204030204"/>
                <a:ea typeface="+mj-ea"/>
                <a:cs typeface="+mj-cs"/>
              </a:rPr>
              <a:t>                       </a:t>
            </a:r>
            <a:r>
              <a:rPr lang="en-US" sz="2800" b="1" dirty="0">
                <a:solidFill>
                  <a:srgbClr val="4F81BD">
                    <a:lumMod val="75000"/>
                  </a:srgbClr>
                </a:solidFill>
                <a:latin typeface="Calibri" pitchFamily="34" charset="0" panose="020F0502020204030204"/>
                <a:ea typeface="+mj-ea"/>
                <a:cs typeface="+mj-cs"/>
              </a:rPr>
              <a:t>RCTWS History: Since 42 years  					 :24 years under UNESCO Auspices</a:t>
            </a:r>
          </a:p>
          <a:p>
            <a:pPr algn="ctr" defTabSz="457200">
              <a:lnSpc>
                <a:spcPct val="90000"/>
              </a:lnSpc>
              <a:spcBef>
                <a:spcPct val="0"/>
              </a:spcBef>
            </a:pPr>
            <a:r>
              <a:rPr lang="en-US" sz="2800" b="1" dirty="0">
                <a:solidFill>
                  <a:schemeClr val="accent6"/>
                </a:solidFill>
                <a:latin typeface="Calibri" pitchFamily="34" charset="0" panose="020F0502020204030204"/>
                <a:ea typeface="+mj-ea"/>
                <a:cs typeface="+mj-cs"/>
              </a:rPr>
              <a:t>PACWA :Pan-African Center for Water and Climate Adaptation,AWARe,COP27</a:t>
            </a:r>
            <a:endParaRPr lang="ar-EG" sz="2800" b="1" dirty="0">
              <a:solidFill>
                <a:schemeClr val="accent6"/>
              </a:solidFill>
              <a:latin typeface="Calibri" pitchFamily="34" charset="0" panose="020F0502020204030204"/>
              <a:ea typeface="+mj-ea"/>
              <a:cs typeface="+mj-cs"/>
            </a:endParaRPr>
          </a:p>
        </p:txBody>
      </p:sp>
      <p:sp>
        <p:nvSpPr>
          <p:cNvPr id="13" name="TextBox 5"/>
          <p:cNvSpPr txBox="1"/>
          <p:nvPr/>
        </p:nvSpPr>
        <p:spPr>
          <a:xfrm>
            <a:off x="7479880" y="3860320"/>
            <a:ext cx="3094011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1">
            <a:spAutoFit/>
          </a:bodyPr>
          <a:lstStyle/>
          <a:p>
            <a:r>
              <a:rPr lang="en-US" dirty="0"/>
              <a:t>Cat II center ,To Support UNESCO Objectives Framework in Region</a:t>
            </a:r>
            <a:endParaRPr lang="ar-EG" dirty="0"/>
          </a:p>
        </p:txBody>
      </p:sp>
      <p:grpSp>
        <p:nvGrpSpPr>
          <p:cNvPr id="14" name="Group 13"/>
          <p:cNvGrpSpPr/>
          <p:nvPr/>
        </p:nvGrpSpPr>
        <p:grpSpPr>
          <a:xfrm>
            <a:off x="5014701" y="3705864"/>
            <a:ext cx="2041582" cy="955244"/>
            <a:chOff x="521218" y="1430594"/>
            <a:chExt cx="982512" cy="1012736"/>
          </a:xfrm>
        </p:grpSpPr>
        <p:sp>
          <p:nvSpPr>
            <p:cNvPr id="15" name="Oval 20"/>
            <p:cNvSpPr/>
            <p:nvPr/>
          </p:nvSpPr>
          <p:spPr>
            <a:xfrm>
              <a:off x="521218" y="1430594"/>
              <a:ext cx="982512" cy="101273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</a:pPr>
              <a:endParaRPr kumimoji="0" lang="ar-EG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 panose="020F0502020204030204"/>
                <a:ea typeface="+mn-ea"/>
                <a:cs typeface="Arial" pitchFamily="34" charset="0" panose="020B0604020202020204"/>
              </a:endParaRPr>
            </a:p>
          </p:txBody>
        </p:sp>
        <p:sp>
          <p:nvSpPr>
            <p:cNvPr id="16" name="Rectangle 21"/>
            <p:cNvSpPr/>
            <p:nvPr/>
          </p:nvSpPr>
          <p:spPr>
            <a:xfrm>
              <a:off x="753034" y="1770305"/>
              <a:ext cx="510080" cy="3589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C00000"/>
                  </a:solidFill>
                  <a:latin typeface="Arial" pitchFamily="34" charset="0" panose="020B0604020202020204"/>
                  <a:cs typeface="Arial" pitchFamily="34" charset="0" panose="020B0604020202020204"/>
                </a:rPr>
                <a:t>UNESCO</a:t>
              </a:r>
              <a:endParaRPr lang="en-US" sz="2000" b="1" dirty="0">
                <a:solidFill>
                  <a:srgbClr val="C00000"/>
                </a:solidFill>
                <a:latin typeface="Arial" pitchFamily="34" charset="0" panose="020B0604020202020204"/>
                <a:cs typeface="Arial" pitchFamily="34" charset="0" panose="020B0604020202020204"/>
              </a:endParaRPr>
            </a:p>
          </p:txBody>
        </p:sp>
      </p:grpSp>
      <p:grpSp>
        <p:nvGrpSpPr>
          <p:cNvPr id="17" name="Group 14"/>
          <p:cNvGrpSpPr/>
          <p:nvPr/>
        </p:nvGrpSpPr>
        <p:grpSpPr>
          <a:xfrm>
            <a:off x="5014701" y="2497382"/>
            <a:ext cx="2131382" cy="955244"/>
            <a:chOff x="659599" y="2963198"/>
            <a:chExt cx="982512" cy="1012736"/>
          </a:xfrm>
        </p:grpSpPr>
        <p:sp>
          <p:nvSpPr>
            <p:cNvPr id="18" name="Oval 18"/>
            <p:cNvSpPr/>
            <p:nvPr/>
          </p:nvSpPr>
          <p:spPr>
            <a:xfrm>
              <a:off x="659599" y="2963198"/>
              <a:ext cx="982512" cy="101273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</a:pPr>
              <a:endParaRPr kumimoji="0" lang="ar-EG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 panose="020F0502020204030204"/>
                <a:ea typeface="+mn-ea"/>
                <a:cs typeface="Arial" pitchFamily="34" charset="0" panose="020B0604020202020204"/>
              </a:endParaRPr>
            </a:p>
          </p:txBody>
        </p:sp>
        <p:sp>
          <p:nvSpPr>
            <p:cNvPr id="19" name="Rectangle 19"/>
            <p:cNvSpPr/>
            <p:nvPr/>
          </p:nvSpPr>
          <p:spPr>
            <a:xfrm>
              <a:off x="950348" y="3284900"/>
              <a:ext cx="348190" cy="3589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C00000"/>
                  </a:solidFill>
                  <a:latin typeface="Arial" pitchFamily="34" charset="0" panose="020B0604020202020204"/>
                  <a:cs typeface="Arial" pitchFamily="34" charset="0" panose="020B0604020202020204"/>
                </a:rPr>
                <a:t>MWRI</a:t>
              </a:r>
              <a:endParaRPr lang="en-US" dirty="0"/>
            </a:p>
          </p:txBody>
        </p:sp>
      </p:grpSp>
      <p:grpSp>
        <p:nvGrpSpPr>
          <p:cNvPr id="20" name="Group 15"/>
          <p:cNvGrpSpPr/>
          <p:nvPr/>
        </p:nvGrpSpPr>
        <p:grpSpPr>
          <a:xfrm>
            <a:off x="5061038" y="4985262"/>
            <a:ext cx="2203718" cy="955244"/>
            <a:chOff x="691849" y="2580784"/>
            <a:chExt cx="982512" cy="1012736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1" name="Oval 16"/>
            <p:cNvSpPr/>
            <p:nvPr/>
          </p:nvSpPr>
          <p:spPr>
            <a:xfrm>
              <a:off x="691849" y="2580784"/>
              <a:ext cx="982512" cy="1012736"/>
            </a:xfrm>
            <a:prstGeom prst="ellipse">
              <a:avLst/>
            </a:prstGeom>
            <a:grpFill/>
            <a:ln>
              <a:solidFill>
                <a:schemeClr val="accent6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</a:pPr>
              <a:endParaRPr kumimoji="0" lang="ar-EG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 panose="020F0502020204030204"/>
                <a:ea typeface="+mn-ea"/>
                <a:cs typeface="Arial" pitchFamily="34" charset="0" panose="020B0604020202020204"/>
              </a:endParaRPr>
            </a:p>
          </p:txBody>
        </p:sp>
        <p:sp>
          <p:nvSpPr>
            <p:cNvPr id="22" name="Rectangle 17"/>
            <p:cNvSpPr/>
            <p:nvPr/>
          </p:nvSpPr>
          <p:spPr>
            <a:xfrm>
              <a:off x="949050" y="2888510"/>
              <a:ext cx="375308" cy="393160"/>
            </a:xfrm>
            <a:prstGeom prst="rect">
              <a:avLst/>
            </a:prstGeom>
            <a:grpFill/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600" b="1" dirty="0" err="1">
                  <a:solidFill>
                    <a:srgbClr val="C00000"/>
                  </a:solidFill>
                  <a:latin typeface="Arial" pitchFamily="34" charset="0" panose="020B0604020202020204"/>
                  <a:cs typeface="Arial" pitchFamily="34" charset="0" panose="020B0604020202020204"/>
                </a:rPr>
                <a:t>AWARe</a:t>
              </a:r>
              <a:endParaRPr lang="en-US" sz="1600" dirty="0"/>
            </a:p>
          </p:txBody>
        </p:sp>
      </p:grpSp>
      <p:graphicFrame>
        <p:nvGraphicFramePr>
          <p:cNvPr id="23" name="Diagram 8"/>
          <p:cNvGraphicFramePr/>
          <p:nvPr/>
        </p:nvGraphicFramePr>
        <p:xfrm>
          <a:off x="1943270" y="3772935"/>
          <a:ext cx="2871042" cy="1108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aphicFrame>
        <p:nvGraphicFramePr>
          <p:cNvPr id="24" name="Diagram 9"/>
          <p:cNvGraphicFramePr/>
          <p:nvPr/>
        </p:nvGraphicFramePr>
        <p:xfrm>
          <a:off x="1943270" y="2518828"/>
          <a:ext cx="2871042" cy="1108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25" name="Diagram 10"/>
          <p:cNvGraphicFramePr/>
          <p:nvPr/>
        </p:nvGraphicFramePr>
        <p:xfrm>
          <a:off x="1974871" y="4934860"/>
          <a:ext cx="2871042" cy="1108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6" name="TextBox 11"/>
          <p:cNvSpPr txBox="1"/>
          <p:nvPr/>
        </p:nvSpPr>
        <p:spPr>
          <a:xfrm>
            <a:off x="7422574" y="2624484"/>
            <a:ext cx="3151317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1">
            <a:spAutoFit/>
          </a:bodyPr>
          <a:lstStyle/>
          <a:p>
            <a:r>
              <a:rPr lang="en-US" dirty="0"/>
              <a:t>Capacity development and training arm ,To Support MWRI Water Policy and Strategy</a:t>
            </a:r>
            <a:endParaRPr lang="ar-EG" dirty="0"/>
          </a:p>
        </p:txBody>
      </p:sp>
      <p:sp>
        <p:nvSpPr>
          <p:cNvPr id="27" name="TextBox 12"/>
          <p:cNvSpPr txBox="1"/>
          <p:nvPr/>
        </p:nvSpPr>
        <p:spPr>
          <a:xfrm>
            <a:off x="7479880" y="5148517"/>
            <a:ext cx="2998707" cy="64633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1">
            <a:spAutoFit/>
          </a:bodyPr>
          <a:lstStyle/>
          <a:p>
            <a:r>
              <a:rPr lang="en-US" dirty="0"/>
              <a:t>To Support African Regions in Climate Change Adaptation</a:t>
            </a:r>
            <a:endParaRPr lang="ar-EG" dirty="0"/>
          </a:p>
        </p:txBody>
      </p:sp>
      <p:pic>
        <p:nvPicPr>
          <p:cNvPr id="28" name="Picture 27" descr="A close-up of a logo&#10;&#10;Description automatically generated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266006" y="970237"/>
            <a:ext cx="1677264" cy="561531"/>
          </a:xfrm>
          <a:prstGeom prst="rect">
            <a:avLst/>
          </a:prstGeom>
        </p:spPr>
      </p:pic>
      <p:pic>
        <p:nvPicPr>
          <p:cNvPr id="29" name="image2.jpeg"/>
          <p:cNvPicPr/>
          <p:nvPr/>
        </p:nvPicPr>
        <p:blipFill>
          <a:blip r:embed="rId17"/>
          <a:srcRect/>
          <a:stretch>
            <a:fillRect/>
          </a:stretch>
        </p:blipFill>
        <p:spPr>
          <a:xfrm>
            <a:off x="24609" y="103218"/>
            <a:ext cx="952500" cy="847725"/>
          </a:xfrm>
          <a:prstGeom prst="rect">
            <a:avLst/>
          </a:prstGeom>
        </p:spPr>
      </p:pic>
      <p:pic>
        <p:nvPicPr>
          <p:cNvPr id="30" name="Picture 29"/>
          <p:cNvPicPr/>
          <p:nvPr/>
        </p:nvPicPr>
        <p:blipFill>
          <a:blip r:embed="rId18"/>
          <a:srcRect/>
          <a:stretch>
            <a:fillRect/>
          </a:stretch>
        </p:blipFill>
        <p:spPr>
          <a:xfrm>
            <a:off x="10993219" y="154909"/>
            <a:ext cx="1066879" cy="1078800"/>
          </a:xfrm>
          <a:prstGeom prst="rect">
            <a:avLst/>
          </a:prstGeom>
        </p:spPr>
      </p:pic>
      <p:pic>
        <p:nvPicPr>
          <p:cNvPr id="31" name="image4.png"/>
          <p:cNvPicPr/>
          <p:nvPr/>
        </p:nvPicPr>
        <p:blipFill>
          <a:blip r:embed="rId19"/>
          <a:srcRect/>
          <a:stretch>
            <a:fillRect/>
          </a:stretch>
        </p:blipFill>
        <p:spPr>
          <a:xfrm>
            <a:off x="1187768" y="55058"/>
            <a:ext cx="796926" cy="847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5" grpId="0">
        <p:bldAsOne/>
      </p:bldGraphic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jpeg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1953113" y="431849"/>
            <a:ext cx="952500" cy="847725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0698572" y="33186"/>
            <a:ext cx="1066879" cy="1078800"/>
          </a:xfrm>
          <a:prstGeom prst="rect">
            <a:avLst/>
          </a:prstGeom>
        </p:spPr>
      </p:pic>
      <p:sp>
        <p:nvSpPr>
          <p:cNvPr id="7" name="Title 6"/>
          <p:cNvSpPr>
            <a:spLocks noGrp="1" noEditPoints="1"/>
          </p:cNvSpPr>
          <p:nvPr>
            <p:ph type="title"/>
          </p:nvPr>
        </p:nvSpPr>
        <p:spPr>
          <a:xfrm>
            <a:off x="3187340" y="185993"/>
            <a:ext cx="7482202" cy="579159"/>
          </a:xfrm>
          <a:solidFill>
            <a:schemeClr val="accent1">
              <a:lumMod val="5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Black" pitchFamily="34" charset="0" panose="020B0A04020102020204"/>
              </a:rPr>
              <a:t>Introduction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60961" y="1554577"/>
            <a:ext cx="3277331" cy="2377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110654" y="855712"/>
            <a:ext cx="8005492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1200"/>
              </a:spcBef>
              <a:buFont typeface="Wingdings" pitchFamily="2" charset="2" panose="05000000000000000000"/>
              <a:buChar char="q"/>
            </a:pPr>
            <a:r>
              <a:rPr lang="en-US" sz="2100" dirty="0"/>
              <a:t>The Pan African Center for Water and Climate Adaptation (PACWA) was established as part of the International Water Sector Adaptation Initiative (</a:t>
            </a:r>
            <a:r>
              <a:rPr lang="en-US" sz="2100" dirty="0" err="1"/>
              <a:t>AWARe</a:t>
            </a:r>
            <a:r>
              <a:rPr lang="en-US" sz="2100" dirty="0"/>
              <a:t>), focusing on building capacity within the water sector to enhance climate change training opportunities across African nations.</a:t>
            </a:r>
            <a:endParaRPr lang="ar-EG" sz="2100" dirty="0"/>
          </a:p>
        </p:txBody>
      </p:sp>
      <p:sp>
        <p:nvSpPr>
          <p:cNvPr id="11" name="Title 6"/>
          <p:cNvSpPr txBox="1"/>
          <p:nvPr/>
        </p:nvSpPr>
        <p:spPr>
          <a:xfrm>
            <a:off x="3517825" y="2563872"/>
            <a:ext cx="7598321" cy="5202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  <a:latin typeface="Arial Black" pitchFamily="34" charset="0" panose="020B0A04020102020204"/>
              </a:rPr>
              <a:t>Objectives of (PACWA)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89131" y="3164681"/>
            <a:ext cx="82236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800"/>
              </a:spcBef>
              <a:buFont typeface="+mj-lt"/>
              <a:buAutoNum type="arabicPeriod"/>
            </a:pPr>
            <a:r>
              <a:rPr lang="en-US" sz="2100" b="1" dirty="0"/>
              <a:t>To serve as a hub for training, knowledge-sharing</a:t>
            </a:r>
            <a:r>
              <a:rPr lang="en-US" sz="2100" dirty="0"/>
              <a:t>, and fostering development collaboration among African nations in response to the urgent challenges posed by climate change.</a:t>
            </a:r>
          </a:p>
          <a:p>
            <a:pPr marL="342900" indent="-342900" algn="just">
              <a:spcBef>
                <a:spcPts val="1800"/>
              </a:spcBef>
              <a:buFont typeface="+mj-lt"/>
              <a:buAutoNum type="arabicPeriod"/>
            </a:pPr>
            <a:r>
              <a:rPr lang="en-US" sz="2100" b="1" dirty="0"/>
              <a:t>To train African countries with the knowledge</a:t>
            </a:r>
            <a:r>
              <a:rPr lang="en-US" sz="2100" dirty="0"/>
              <a:t> and skills necessary to adapt to climate change challenges.</a:t>
            </a:r>
          </a:p>
          <a:p>
            <a:pPr marL="342900" indent="-342900" algn="just">
              <a:spcBef>
                <a:spcPts val="1800"/>
              </a:spcBef>
              <a:buFont typeface="+mj-lt"/>
              <a:buAutoNum type="arabicPeriod"/>
            </a:pPr>
            <a:r>
              <a:rPr lang="en-US" sz="2100" b="1" dirty="0"/>
              <a:t>To support African countries in managing their water resources sustainably.</a:t>
            </a:r>
          </a:p>
          <a:p>
            <a:pPr marL="342900" indent="-342900" algn="just">
              <a:spcBef>
                <a:spcPts val="1800"/>
              </a:spcBef>
              <a:buFont typeface="+mj-lt"/>
              <a:buAutoNum type="arabicPeriod"/>
            </a:pPr>
            <a:r>
              <a:rPr lang="en-US" sz="2100" b="1" dirty="0"/>
              <a:t>To strengthen the capacity of African professionals to address the impacts of climate change</a:t>
            </a:r>
            <a:r>
              <a:rPr lang="en-US" sz="2100" dirty="0"/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6871" y="3931999"/>
            <a:ext cx="2407641" cy="27545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" name="Picture 13" descr="A close-up of a logo&#10;&#10;Description automatically generated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7494" y="-67391"/>
            <a:ext cx="1677264" cy="561531"/>
          </a:xfrm>
          <a:prstGeom prst="rect">
            <a:avLst/>
          </a:prstGeom>
        </p:spPr>
      </p:pic>
      <p:pic>
        <p:nvPicPr>
          <p:cNvPr id="3" name="image4.png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872258" y="453297"/>
            <a:ext cx="1029186" cy="95650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>
          <a:xfrm>
            <a:off x="4084861" y="65734"/>
            <a:ext cx="372326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a typeface="+mj-ea"/>
                <a:cs typeface="+mj-cs"/>
              </a:rPr>
              <a:t>Branches/Sub-Centers</a:t>
            </a:r>
            <a:endParaRPr lang="ar-EG" sz="2400" b="1" dirty="0">
              <a:solidFill>
                <a:schemeClr val="accent5">
                  <a:lumMod val="50000"/>
                </a:schemeClr>
              </a:solidFill>
              <a:ea typeface="+mj-ea"/>
              <a:cs typeface="+mj-cs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855676" y="750204"/>
            <a:ext cx="10702702" cy="5696273"/>
            <a:chOff x="855676" y="750204"/>
            <a:chExt cx="10702702" cy="5696273"/>
          </a:xfrm>
        </p:grpSpPr>
        <p:grpSp>
          <p:nvGrpSpPr>
            <p:cNvPr id="2" name="Group 1"/>
            <p:cNvGrpSpPr/>
            <p:nvPr/>
          </p:nvGrpSpPr>
          <p:grpSpPr>
            <a:xfrm>
              <a:off x="855676" y="750204"/>
              <a:ext cx="10119166" cy="5696273"/>
              <a:chOff x="506597" y="681256"/>
              <a:chExt cx="11097931" cy="5743099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506597" y="681256"/>
                <a:ext cx="11097931" cy="5743099"/>
                <a:chOff x="2064114" y="2010919"/>
                <a:chExt cx="12761120" cy="6323943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</a:blip>
                <a:srcRect/>
                <a:stretch>
                  <a:fillRect/>
                </a:stretch>
              </p:blipFill>
              <p:spPr>
                <a:xfrm>
                  <a:off x="2076092" y="4148421"/>
                  <a:ext cx="488988" cy="436403"/>
                </a:xfrm>
                <a:prstGeom prst="rect">
                  <a:avLst/>
                </a:prstGeom>
              </p:spPr>
            </p:pic>
            <p:sp>
              <p:nvSpPr>
                <p:cNvPr id="8" name="Freeform: Shape 10"/>
                <p:cNvSpPr/>
                <p:nvPr/>
              </p:nvSpPr>
              <p:spPr>
                <a:xfrm>
                  <a:off x="2512861" y="3819591"/>
                  <a:ext cx="2460667" cy="1182242"/>
                </a:xfrm>
                <a:custGeom>
                  <a:avLst/>
                  <a:rect l="l" t="t" r="r" b="b"/>
                  <a:pathLst>
                    <a:path w="1861659" h="866510">
                      <a:moveTo>
                        <a:pt x="0" y="0"/>
                      </a:moveTo>
                      <a:lnTo>
                        <a:pt x="1861659" y="0"/>
                      </a:lnTo>
                      <a:lnTo>
                        <a:pt x="1861659" y="866510"/>
                      </a:lnTo>
                      <a:lnTo>
                        <a:pt x="0" y="8665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2">
                  <a:schemeClr val="dk1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68580" tIns="68580" rIns="68580" bIns="68580" spcCol="1270" anchor="ctr">
                  <a:noAutofit/>
                </a:bodyPr>
                <a:lstStyle/>
                <a:p>
                  <a:pPr algn="ctr" defTabSz="12001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600" b="1" dirty="0">
                      <a:solidFill>
                        <a:schemeClr val="tx1"/>
                      </a:solidFill>
                      <a:latin typeface="Arial" pitchFamily="34" charset="0" panose="020B0604020202020204"/>
                      <a:cs typeface="Arial" pitchFamily="34" charset="0" panose="020B0604020202020204"/>
                    </a:rPr>
                    <a:t>Head Quarter in 6</a:t>
                  </a:r>
                  <a:r>
                    <a:rPr lang="en-US" sz="1600" b="1" baseline="30000" dirty="0">
                      <a:solidFill>
                        <a:schemeClr val="tx1"/>
                      </a:solidFill>
                      <a:latin typeface="Arial" pitchFamily="34" charset="0" panose="020B0604020202020204"/>
                      <a:cs typeface="Arial" pitchFamily="34" charset="0" panose="020B0604020202020204"/>
                    </a:rPr>
                    <a:t>th</a:t>
                  </a:r>
                  <a:r>
                    <a:rPr lang="en-US" sz="1600" b="1" dirty="0">
                      <a:solidFill>
                        <a:schemeClr val="tx1"/>
                      </a:solidFill>
                      <a:latin typeface="Arial" pitchFamily="34" charset="0" panose="020B0604020202020204"/>
                      <a:cs typeface="Arial" pitchFamily="34" charset="0" panose="020B0604020202020204"/>
                    </a:rPr>
                    <a:t> October City </a:t>
                  </a:r>
                </a:p>
              </p:txBody>
            </p:sp>
            <p:grpSp>
              <p:nvGrpSpPr>
                <p:cNvPr id="9" name="Group 8"/>
                <p:cNvGrpSpPr/>
                <p:nvPr/>
              </p:nvGrpSpPr>
              <p:grpSpPr>
                <a:xfrm>
                  <a:off x="2547358" y="2010919"/>
                  <a:ext cx="12277876" cy="5650100"/>
                  <a:chOff x="1619642" y="1522729"/>
                  <a:chExt cx="6779409" cy="3766733"/>
                </a:xfrm>
              </p:grpSpPr>
              <p:sp>
                <p:nvSpPr>
                  <p:cNvPr id="50" name="Freeform: Shape 49"/>
                  <p:cNvSpPr/>
                  <p:nvPr/>
                </p:nvSpPr>
                <p:spPr>
                  <a:xfrm>
                    <a:off x="7630313" y="4822195"/>
                    <a:ext cx="720000" cy="467267"/>
                  </a:xfrm>
                  <a:custGeom>
                    <a:avLst/>
                    <a:rect l="l" t="t" r="r" b="b"/>
                    <a:pathLst>
                      <a:path w="720000" h="866510">
                        <a:moveTo>
                          <a:pt x="0" y="0"/>
                        </a:moveTo>
                        <a:lnTo>
                          <a:pt x="720000" y="0"/>
                        </a:lnTo>
                        <a:lnTo>
                          <a:pt x="720000" y="866510"/>
                        </a:lnTo>
                        <a:lnTo>
                          <a:pt x="0" y="86651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style>
                  <a:lnRef idx="2">
                    <a:schemeClr val="dk1">
                      <a:shade val="80000"/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l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68580" tIns="68580" rIns="68580" bIns="68580" spcCol="1270" anchor="ctr">
                    <a:noAutofit/>
                  </a:bodyPr>
                  <a:lstStyle/>
                  <a:p>
                    <a:pPr algn="just" defTabSz="12001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en-US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 panose="020B0604020202020204"/>
                        <a:cs typeface="Arial" pitchFamily="34" charset="0" panose="020B0604020202020204"/>
                      </a:rPr>
                      <a:t>Esna</a:t>
                    </a:r>
                  </a:p>
                </p:txBody>
              </p:sp>
              <p:sp>
                <p:nvSpPr>
                  <p:cNvPr id="51" name="Freeform: Shape 50"/>
                  <p:cNvSpPr/>
                  <p:nvPr/>
                </p:nvSpPr>
                <p:spPr>
                  <a:xfrm>
                    <a:off x="7596564" y="3577736"/>
                    <a:ext cx="787500" cy="456478"/>
                  </a:xfrm>
                  <a:custGeom>
                    <a:avLst/>
                    <a:rect l="l" t="t" r="r" b="b"/>
                    <a:pathLst>
                      <a:path w="787500" h="866510">
                        <a:moveTo>
                          <a:pt x="0" y="0"/>
                        </a:moveTo>
                        <a:lnTo>
                          <a:pt x="787500" y="0"/>
                        </a:lnTo>
                        <a:lnTo>
                          <a:pt x="787500" y="866510"/>
                        </a:lnTo>
                        <a:lnTo>
                          <a:pt x="0" y="86651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style>
                  <a:lnRef idx="2">
                    <a:schemeClr val="dk1">
                      <a:shade val="80000"/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l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68580" tIns="68580" rIns="68580" bIns="68580" spcCol="1270" anchor="ctr">
                    <a:noAutofit/>
                  </a:bodyPr>
                  <a:lstStyle/>
                  <a:p>
                    <a:pPr algn="just" defTabSz="12001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en-US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 panose="020B0604020202020204"/>
                        <a:cs typeface="Arial" pitchFamily="34" charset="0" panose="020B0604020202020204"/>
                      </a:rPr>
                      <a:t>Menya</a:t>
                    </a:r>
                    <a:endParaRPr lang="en-US" b="1" dirty="0">
                      <a:solidFill>
                        <a:schemeClr val="accent1">
                          <a:lumMod val="50000"/>
                        </a:schemeClr>
                      </a:solidFill>
                      <a:latin typeface="Arial" pitchFamily="34" charset="0" panose="020B0604020202020204"/>
                      <a:cs typeface="Arial" pitchFamily="34" charset="0" panose="020B0604020202020204"/>
                    </a:endParaRPr>
                  </a:p>
                </p:txBody>
              </p:sp>
              <p:sp>
                <p:nvSpPr>
                  <p:cNvPr id="52" name="Freeform: Shape 51"/>
                  <p:cNvSpPr/>
                  <p:nvPr/>
                </p:nvSpPr>
                <p:spPr>
                  <a:xfrm>
                    <a:off x="1619642" y="4555751"/>
                    <a:ext cx="922500" cy="516125"/>
                  </a:xfrm>
                  <a:custGeom>
                    <a:avLst/>
                    <a:rect l="l" t="t" r="r" b="b"/>
                    <a:pathLst>
                      <a:path w="922500" h="866510">
                        <a:moveTo>
                          <a:pt x="0" y="0"/>
                        </a:moveTo>
                        <a:lnTo>
                          <a:pt x="922500" y="0"/>
                        </a:lnTo>
                        <a:lnTo>
                          <a:pt x="922500" y="866510"/>
                        </a:lnTo>
                        <a:lnTo>
                          <a:pt x="0" y="86651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style>
                  <a:lnRef idx="2">
                    <a:schemeClr val="dk1">
                      <a:shade val="80000"/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l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68580" tIns="68580" rIns="68580" bIns="68580" spcCol="1270" anchor="ctr">
                    <a:noAutofit/>
                  </a:bodyPr>
                  <a:lstStyle/>
                  <a:p>
                    <a:pPr algn="just" defTabSz="12001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en-US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 panose="020B0604020202020204"/>
                        <a:cs typeface="Arial" pitchFamily="34" charset="0" panose="020B0604020202020204"/>
                      </a:rPr>
                      <a:t>Fayoum</a:t>
                    </a:r>
                  </a:p>
                </p:txBody>
              </p:sp>
              <p:sp>
                <p:nvSpPr>
                  <p:cNvPr id="53" name="Freeform: Shape 52"/>
                  <p:cNvSpPr/>
                  <p:nvPr/>
                </p:nvSpPr>
                <p:spPr>
                  <a:xfrm>
                    <a:off x="7476551" y="1729471"/>
                    <a:ext cx="922500" cy="500085"/>
                  </a:xfrm>
                  <a:custGeom>
                    <a:avLst/>
                    <a:rect l="l" t="t" r="r" b="b"/>
                    <a:pathLst>
                      <a:path w="922500" h="866510">
                        <a:moveTo>
                          <a:pt x="0" y="0"/>
                        </a:moveTo>
                        <a:lnTo>
                          <a:pt x="922500" y="0"/>
                        </a:lnTo>
                        <a:lnTo>
                          <a:pt x="922500" y="866510"/>
                        </a:lnTo>
                        <a:lnTo>
                          <a:pt x="0" y="86651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style>
                  <a:lnRef idx="2">
                    <a:schemeClr val="dk1">
                      <a:shade val="80000"/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l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68580" tIns="68580" rIns="68580" bIns="68580" spcCol="1270" anchor="ctr">
                    <a:noAutofit/>
                  </a:bodyPr>
                  <a:lstStyle/>
                  <a:p>
                    <a:pPr algn="just" defTabSz="12001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en-US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 panose="020B0604020202020204"/>
                        <a:cs typeface="Arial" pitchFamily="34" charset="0" panose="020B0604020202020204"/>
                      </a:rPr>
                      <a:t>Zagazig</a:t>
                    </a:r>
                    <a:endParaRPr lang="en-US" b="1" dirty="0">
                      <a:solidFill>
                        <a:schemeClr val="accent1">
                          <a:lumMod val="50000"/>
                        </a:schemeClr>
                      </a:solidFill>
                      <a:latin typeface="Arial" pitchFamily="34" charset="0" panose="020B0604020202020204"/>
                      <a:cs typeface="Arial" pitchFamily="34" charset="0" panose="020B0604020202020204"/>
                    </a:endParaRPr>
                  </a:p>
                </p:txBody>
              </p:sp>
              <p:sp>
                <p:nvSpPr>
                  <p:cNvPr id="54" name="Freeform: Shape 53"/>
                  <p:cNvSpPr/>
                  <p:nvPr/>
                </p:nvSpPr>
                <p:spPr>
                  <a:xfrm>
                    <a:off x="1744197" y="1948653"/>
                    <a:ext cx="1305000" cy="493773"/>
                  </a:xfrm>
                  <a:custGeom>
                    <a:avLst/>
                    <a:rect l="l" t="t" r="r" b="b"/>
                    <a:pathLst>
                      <a:path w="1305000" h="866510">
                        <a:moveTo>
                          <a:pt x="0" y="0"/>
                        </a:moveTo>
                        <a:lnTo>
                          <a:pt x="1305000" y="0"/>
                        </a:lnTo>
                        <a:lnTo>
                          <a:pt x="1305000" y="866510"/>
                        </a:lnTo>
                        <a:lnTo>
                          <a:pt x="0" y="86651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style>
                  <a:lnRef idx="2">
                    <a:schemeClr val="dk1">
                      <a:shade val="80000"/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l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68580" tIns="68580" rIns="68580" bIns="68580" spcCol="1270" anchor="ctr">
                    <a:noAutofit/>
                  </a:bodyPr>
                  <a:lstStyle/>
                  <a:p>
                    <a:pPr algn="just" defTabSz="12001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en-US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 panose="020B0604020202020204"/>
                        <a:cs typeface="Arial" pitchFamily="34" charset="0" panose="020B0604020202020204"/>
                      </a:rPr>
                      <a:t>Damanhour</a:t>
                    </a:r>
                  </a:p>
                </p:txBody>
              </p:sp>
              <p:sp>
                <p:nvSpPr>
                  <p:cNvPr id="55" name="Freeform: Shape 54"/>
                  <p:cNvSpPr/>
                  <p:nvPr/>
                </p:nvSpPr>
                <p:spPr>
                  <a:xfrm>
                    <a:off x="3716486" y="1522729"/>
                    <a:ext cx="1375714" cy="522430"/>
                  </a:xfrm>
                  <a:custGeom>
                    <a:avLst/>
                    <a:rect l="l" t="t" r="r" b="b"/>
                    <a:pathLst>
                      <a:path w="1861659" h="866510">
                        <a:moveTo>
                          <a:pt x="0" y="0"/>
                        </a:moveTo>
                        <a:lnTo>
                          <a:pt x="1861659" y="0"/>
                        </a:lnTo>
                        <a:lnTo>
                          <a:pt x="1861659" y="866510"/>
                        </a:lnTo>
                        <a:lnTo>
                          <a:pt x="0" y="86651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style>
                  <a:lnRef idx="2">
                    <a:schemeClr val="dk1">
                      <a:shade val="80000"/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l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68580" tIns="68580" rIns="68580" bIns="68580" spcCol="1270" anchor="ctr">
                    <a:noAutofit/>
                  </a:bodyPr>
                  <a:lstStyle/>
                  <a:p>
                    <a:pPr algn="just" defTabSz="12001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en-US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 panose="020B0604020202020204"/>
                        <a:cs typeface="Arial" pitchFamily="34" charset="0" panose="020B0604020202020204"/>
                      </a:rPr>
                      <a:t>Kafr Elsheikh</a:t>
                    </a:r>
                  </a:p>
                </p:txBody>
              </p:sp>
            </p:grpSp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rcRect/>
                <a:stretch>
                  <a:fillRect/>
                </a:stretch>
              </p:blipFill>
              <p:spPr>
                <a:xfrm>
                  <a:off x="12669598" y="7122691"/>
                  <a:ext cx="513840" cy="458583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</a:blip>
                <a:srcRect/>
                <a:stretch>
                  <a:fillRect/>
                </a:stretch>
              </p:blipFill>
              <p:spPr>
                <a:xfrm>
                  <a:off x="12637734" y="5224370"/>
                  <a:ext cx="473787" cy="422838"/>
                </a:xfrm>
                <a:prstGeom prst="rect">
                  <a:avLst/>
                </a:prstGeom>
              </p:spPr>
            </p:pic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3923" t="29092" r="69013" b="33673"/>
                <a:stretch/>
              </p:blipFill>
              <p:spPr>
                <a:xfrm>
                  <a:off x="2064114" y="6681539"/>
                  <a:ext cx="372676" cy="457200"/>
                </a:xfrm>
                <a:prstGeom prst="rect">
                  <a:avLst/>
                </a:prstGeom>
                <a:ln>
                  <a:solidFill>
                    <a:srgbClr val="FFFF00"/>
                  </a:solidFill>
                </a:ln>
              </p:spPr>
            </p:pic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</a:blip>
                <a:srcRect/>
                <a:stretch>
                  <a:fillRect/>
                </a:stretch>
              </p:blipFill>
              <p:spPr>
                <a:xfrm>
                  <a:off x="5907789" y="2192693"/>
                  <a:ext cx="457200" cy="408034"/>
                </a:xfrm>
                <a:prstGeom prst="rect">
                  <a:avLst/>
                </a:prstGeom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1774" t="29895" r="68124" b="32563"/>
                <a:stretch/>
              </p:blipFill>
              <p:spPr>
                <a:xfrm>
                  <a:off x="12660959" y="2525553"/>
                  <a:ext cx="427335" cy="448701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rcRect/>
                <a:stretch>
                  <a:fillRect/>
                </a:stretch>
              </p:blipFill>
              <p:spPr>
                <a:xfrm>
                  <a:off x="2145063" y="2850851"/>
                  <a:ext cx="471615" cy="420899"/>
                </a:xfrm>
                <a:prstGeom prst="rect">
                  <a:avLst/>
                </a:prstGeom>
              </p:spPr>
            </p:pic>
            <p:grpSp>
              <p:nvGrpSpPr>
                <p:cNvPr id="16" name="Group 15"/>
                <p:cNvGrpSpPr/>
                <p:nvPr/>
              </p:nvGrpSpPr>
              <p:grpSpPr>
                <a:xfrm>
                  <a:off x="4946042" y="2857500"/>
                  <a:ext cx="6760445" cy="5477362"/>
                  <a:chOff x="5943341" y="1121250"/>
                  <a:chExt cx="5644382" cy="4438957"/>
                </a:xfrm>
              </p:grpSpPr>
              <p:grpSp>
                <p:nvGrpSpPr>
                  <p:cNvPr id="28" name="Group 27"/>
                  <p:cNvGrpSpPr/>
                  <p:nvPr/>
                </p:nvGrpSpPr>
                <p:grpSpPr>
                  <a:xfrm>
                    <a:off x="5943341" y="1121250"/>
                    <a:ext cx="5644382" cy="4438957"/>
                    <a:chOff x="5530386" y="1241459"/>
                    <a:chExt cx="5644382" cy="4438957"/>
                  </a:xfrm>
                </p:grpSpPr>
                <p:grpSp>
                  <p:nvGrpSpPr>
                    <p:cNvPr id="30" name="Group 29"/>
                    <p:cNvGrpSpPr/>
                    <p:nvPr/>
                  </p:nvGrpSpPr>
                  <p:grpSpPr>
                    <a:xfrm>
                      <a:off x="5530386" y="1241459"/>
                      <a:ext cx="5644382" cy="4438957"/>
                      <a:chOff x="5046240" y="1241459"/>
                      <a:chExt cx="5644382" cy="4438957"/>
                    </a:xfrm>
                  </p:grpSpPr>
                  <p:grpSp>
                    <p:nvGrpSpPr>
                      <p:cNvPr id="34" name="Group 33"/>
                      <p:cNvGrpSpPr/>
                      <p:nvPr/>
                    </p:nvGrpSpPr>
                    <p:grpSpPr>
                      <a:xfrm>
                        <a:off x="5046240" y="1241459"/>
                        <a:ext cx="5644382" cy="4438957"/>
                        <a:chOff x="1434844" y="1430898"/>
                        <a:chExt cx="5555890" cy="4895853"/>
                      </a:xfrm>
                    </p:grpSpPr>
                    <p:grpSp>
                      <p:nvGrpSpPr>
                        <p:cNvPr id="39" name="Group 38"/>
                        <p:cNvGrpSpPr/>
                        <p:nvPr/>
                      </p:nvGrpSpPr>
                      <p:grpSpPr>
                        <a:xfrm>
                          <a:off x="1434844" y="1430898"/>
                          <a:ext cx="5555890" cy="4895853"/>
                          <a:chOff x="1051386" y="1165734"/>
                          <a:chExt cx="5555890" cy="4895853"/>
                        </a:xfrm>
                      </p:grpSpPr>
                      <p:grpSp>
                        <p:nvGrpSpPr>
                          <p:cNvPr id="44" name="Group 43"/>
                          <p:cNvGrpSpPr/>
                          <p:nvPr/>
                        </p:nvGrpSpPr>
                        <p:grpSpPr>
                          <a:xfrm>
                            <a:off x="1051386" y="1165734"/>
                            <a:ext cx="5555890" cy="4895853"/>
                            <a:chOff x="1036638" y="1165734"/>
                            <a:chExt cx="5555890" cy="4895853"/>
                          </a:xfrm>
                        </p:grpSpPr>
                        <p:pic>
                          <p:nvPicPr>
                            <p:cNvPr id="46" name="Picture 10" descr="مصر خريطة مجانية, خريطة خاليه من الفراغ, خريطة الخطوط العريضة, خريطة  القاعدة الحرة حدود, هيدروغرافيا, المدن الرئيسية, أسماء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/>
                            <a:srcRect l="3838" t="-588" r="-2087" b="3066"/>
                            <a:stretch/>
                          </p:blipFill>
                          <p:spPr bwMode="auto">
                            <a:xfrm>
                              <a:off x="1036638" y="1165734"/>
                              <a:ext cx="5555890" cy="4895853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  <p:sp>
                          <p:nvSpPr>
                            <p:cNvPr id="47" name="Rectangle 46"/>
                            <p:cNvSpPr/>
                            <p:nvPr/>
                          </p:nvSpPr>
                          <p:spPr>
                            <a:xfrm>
                              <a:off x="5142270" y="1430897"/>
                              <a:ext cx="1243783" cy="300079"/>
                            </a:xfrm>
                            <a:prstGeom prst="rect">
                              <a:avLst/>
                            </a:prstGeom>
                            <a:solidFill>
                              <a:schemeClr val="bg1">
                                <a:lumMod val="95000"/>
                              </a:schemeClr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 sz="2400"/>
                            </a:p>
                          </p:txBody>
                        </p:sp>
                        <p:sp>
                          <p:nvSpPr>
                            <p:cNvPr id="48" name="Rectangle 47"/>
                            <p:cNvSpPr/>
                            <p:nvPr/>
                          </p:nvSpPr>
                          <p:spPr>
                            <a:xfrm>
                              <a:off x="5496232" y="2180956"/>
                              <a:ext cx="521110" cy="208283"/>
                            </a:xfrm>
                            <a:prstGeom prst="rect">
                              <a:avLst/>
                            </a:prstGeom>
                            <a:solidFill>
                              <a:schemeClr val="bg1">
                                <a:lumMod val="95000"/>
                              </a:schemeClr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 sz="2400"/>
                            </a:p>
                          </p:txBody>
                        </p:sp>
                        <p:sp>
                          <p:nvSpPr>
                            <p:cNvPr id="49" name="Rectangle 48"/>
                            <p:cNvSpPr/>
                            <p:nvPr/>
                          </p:nvSpPr>
                          <p:spPr>
                            <a:xfrm>
                              <a:off x="5476567" y="2839218"/>
                              <a:ext cx="1012723" cy="243195"/>
                            </a:xfrm>
                            <a:prstGeom prst="rect">
                              <a:avLst/>
                            </a:prstGeom>
                            <a:solidFill>
                              <a:schemeClr val="bg1">
                                <a:lumMod val="95000"/>
                              </a:schemeClr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 sz="2400"/>
                            </a:p>
                          </p:txBody>
                        </p:sp>
                      </p:grpSp>
                      <p:sp>
                        <p:nvSpPr>
                          <p:cNvPr id="45" name="Rectangle 44"/>
                          <p:cNvSpPr/>
                          <p:nvPr/>
                        </p:nvSpPr>
                        <p:spPr>
                          <a:xfrm>
                            <a:off x="5476567" y="1219005"/>
                            <a:ext cx="909486" cy="211893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95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sz="2400"/>
                          </a:p>
                        </p:txBody>
                      </p:sp>
                    </p:grpSp>
                    <p:pic>
                      <p:nvPicPr>
                        <p:cNvPr id="40" name="Picture 39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duotone>
                            <a:schemeClr val="accent2">
                              <a:shade val="45000"/>
                              <a:satMod val="135000"/>
                            </a:schemeClr>
                            <a:prstClr val="white"/>
                          </a:duotone>
                        </a:blip>
                        <a:srcRect/>
                        <a:stretch>
                          <a:fillRect/>
                        </a:stretch>
                      </p:blipFill>
                      <p:spPr>
                        <a:xfrm>
                          <a:off x="4727574" y="4572611"/>
                          <a:ext cx="265164" cy="265164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41" name="Picture 40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duotone>
                            <a:schemeClr val="accent5">
                              <a:shade val="45000"/>
                              <a:satMod val="135000"/>
                            </a:schemeClr>
                            <a:prstClr val="white"/>
                          </a:duotone>
                        </a:blip>
                        <a:srcRect/>
                        <a:stretch>
                          <a:fillRect/>
                        </a:stretch>
                      </p:blipFill>
                      <p:spPr>
                        <a:xfrm>
                          <a:off x="3741150" y="1695904"/>
                          <a:ext cx="265164" cy="265164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42" name="Picture 41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duotone>
                            <a:schemeClr val="accent1">
                              <a:shade val="45000"/>
                              <a:satMod val="135000"/>
                            </a:schemeClr>
                            <a:prstClr val="white"/>
                          </a:duotone>
                        </a:blip>
                        <a:srcRect/>
                        <a:stretch>
                          <a:fillRect/>
                        </a:stretch>
                      </p:blipFill>
                      <p:spPr>
                        <a:xfrm>
                          <a:off x="3826627" y="3107618"/>
                          <a:ext cx="265164" cy="265164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43" name="Picture 42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duotone>
                            <a:schemeClr val="accent6">
                              <a:shade val="45000"/>
                              <a:satMod val="135000"/>
                            </a:schemeClr>
                            <a:prstClr val="white"/>
                          </a:duotone>
                        </a:blip>
                        <a:srcRect/>
                        <a:stretch>
                          <a:fillRect/>
                        </a:stretch>
                      </p:blipFill>
                      <p:spPr>
                        <a:xfrm>
                          <a:off x="3906366" y="1563322"/>
                          <a:ext cx="265164" cy="265164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35" name="Group 34"/>
                      <p:cNvGrpSpPr/>
                      <p:nvPr/>
                    </p:nvGrpSpPr>
                    <p:grpSpPr>
                      <a:xfrm>
                        <a:off x="7063073" y="1406623"/>
                        <a:ext cx="1863841" cy="3055049"/>
                        <a:chOff x="7063073" y="1406623"/>
                        <a:chExt cx="1863841" cy="3055049"/>
                      </a:xfrm>
                    </p:grpSpPr>
                    <p:sp>
                      <p:nvSpPr>
                        <p:cNvPr id="36" name="Rectangle 35"/>
                        <p:cNvSpPr/>
                        <p:nvPr/>
                      </p:nvSpPr>
                      <p:spPr>
                        <a:xfrm>
                          <a:off x="8071507" y="4269943"/>
                          <a:ext cx="855407" cy="19172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sz="1000" dirty="0">
                              <a:solidFill>
                                <a:schemeClr val="tx1"/>
                              </a:solidFill>
                            </a:rPr>
                            <a:t>Esna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7" name="Rectangle 36"/>
                        <p:cNvSpPr/>
                        <p:nvPr/>
                      </p:nvSpPr>
                      <p:spPr>
                        <a:xfrm>
                          <a:off x="7063073" y="1406623"/>
                          <a:ext cx="855407" cy="19172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sz="1100" dirty="0">
                              <a:solidFill>
                                <a:schemeClr val="tx1"/>
                              </a:solidFill>
                            </a:rPr>
                            <a:t>Kafr  </a:t>
                          </a:r>
                          <a:r>
                            <a:rPr lang="en-US" sz="1000" dirty="0">
                              <a:solidFill>
                                <a:schemeClr val="tx1"/>
                              </a:solidFill>
                            </a:rPr>
                            <a:t>Elsheikh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pic>
                      <p:nvPicPr>
                        <p:cNvPr id="38" name="Picture 37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5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</a:blip>
                        <a:srcRect l="11774" t="29895" r="68124" b="32563"/>
                        <a:stretch/>
                      </p:blipFill>
                      <p:spPr>
                        <a:xfrm>
                          <a:off x="7872043" y="1656943"/>
                          <a:ext cx="225252" cy="236514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pic>
                  <p:nvPicPr>
                    <p:cNvPr id="31" name="Picture 30"/>
                    <p:cNvPicPr>
                      <a:picLocks noChangeAspect="1"/>
                    </p:cNvPicPr>
                    <p:nvPr/>
                  </p:nvPicPr>
                  <p:blipFill>
                    <a:blip r:embed="rId1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duotone>
                        <a:prstClr val="black"/>
                        <a:srgbClr val="D9C3A5">
                          <a:tint val="50000"/>
                          <a:satMod val="180000"/>
                        </a:srgbClr>
                      </a:duotone>
                    </a:blip>
                    <a:srcRect/>
                    <a:stretch>
                      <a:fillRect/>
                    </a:stretch>
                  </p:blipFill>
                  <p:spPr>
                    <a:xfrm>
                      <a:off x="7873426" y="1946557"/>
                      <a:ext cx="318659" cy="284391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2" name="Rectangle 31"/>
                    <p:cNvSpPr/>
                    <p:nvPr/>
                  </p:nvSpPr>
                  <p:spPr>
                    <a:xfrm>
                      <a:off x="7423727" y="2070358"/>
                      <a:ext cx="744243" cy="216769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1000" dirty="0"/>
                        <a:t>6</a:t>
                      </a:r>
                      <a:r>
                        <a:rPr lang="en-US" sz="1000" baseline="30000" dirty="0"/>
                        <a:t>th</a:t>
                      </a:r>
                      <a:r>
                        <a:rPr lang="en-US" sz="1000" dirty="0"/>
                        <a:t> October</a:t>
                      </a:r>
                    </a:p>
                  </p:txBody>
                </p:sp>
                <p:sp>
                  <p:nvSpPr>
                    <p:cNvPr id="33" name="Rectangle 32"/>
                    <p:cNvSpPr/>
                    <p:nvPr/>
                  </p:nvSpPr>
                  <p:spPr>
                    <a:xfrm>
                      <a:off x="9144948" y="4994445"/>
                      <a:ext cx="1060936" cy="57518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400"/>
                    </a:p>
                  </p:txBody>
                </p:sp>
              </p:grpSp>
              <p:pic>
                <p:nvPicPr>
                  <p:cNvPr id="29" name="Picture 28"/>
                  <p:cNvPicPr>
                    <a:picLocks noChangeAspect="1"/>
                  </p:cNvPicPr>
                  <p:nvPr/>
                </p:nvPicPr>
                <p:blipFill>
                  <a:blip r:embed="rId6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 l="13923" t="29092" r="69013" b="33673"/>
                  <a:stretch/>
                </p:blipFill>
                <p:spPr>
                  <a:xfrm>
                    <a:off x="8468702" y="2086050"/>
                    <a:ext cx="181806" cy="223040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17" name="Straight Arrow Connector 16"/>
                <p:cNvCxnSpPr/>
                <p:nvPr/>
              </p:nvCxnSpPr>
              <p:spPr>
                <a:xfrm>
                  <a:off x="6364989" y="2512629"/>
                  <a:ext cx="1480703" cy="57595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Arrow Connector 17"/>
                <p:cNvCxnSpPr/>
                <p:nvPr/>
              </p:nvCxnSpPr>
              <p:spPr>
                <a:xfrm>
                  <a:off x="4820591" y="2976830"/>
                  <a:ext cx="2676474" cy="33610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/>
                <p:cNvCxnSpPr/>
                <p:nvPr/>
              </p:nvCxnSpPr>
              <p:spPr>
                <a:xfrm flipV="1">
                  <a:off x="5105400" y="3848100"/>
                  <a:ext cx="2590800" cy="22860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Arrow Connector 19"/>
                <p:cNvCxnSpPr/>
                <p:nvPr/>
              </p:nvCxnSpPr>
              <p:spPr>
                <a:xfrm flipV="1">
                  <a:off x="4126119" y="4397444"/>
                  <a:ext cx="3596160" cy="2433573"/>
                </a:xfrm>
                <a:prstGeom prst="straightConnector1">
                  <a:avLst/>
                </a:prstGeom>
                <a:ln w="12700">
                  <a:solidFill>
                    <a:srgbClr val="FFFF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/>
                <p:cNvCxnSpPr/>
                <p:nvPr/>
              </p:nvCxnSpPr>
              <p:spPr>
                <a:xfrm flipH="1">
                  <a:off x="8818323" y="2800605"/>
                  <a:ext cx="3499819" cy="703942"/>
                </a:xfrm>
                <a:prstGeom prst="straightConnector1">
                  <a:avLst/>
                </a:prstGeom>
                <a:ln w="127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/>
                <p:cNvCxnSpPr/>
                <p:nvPr/>
              </p:nvCxnSpPr>
              <p:spPr>
                <a:xfrm flipH="1" flipV="1">
                  <a:off x="8222148" y="4969028"/>
                  <a:ext cx="4198453" cy="52994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/>
                <p:cNvCxnSpPr/>
                <p:nvPr/>
              </p:nvCxnSpPr>
              <p:spPr>
                <a:xfrm flipH="1" flipV="1">
                  <a:off x="9301041" y="6627171"/>
                  <a:ext cx="3119559" cy="68340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>
                <a:blip r:embed="rId7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</a:blip>
                <a:srcRect/>
                <a:stretch>
                  <a:fillRect/>
                </a:stretch>
              </p:blipFill>
              <p:spPr>
                <a:xfrm>
                  <a:off x="8222148" y="3081976"/>
                  <a:ext cx="268247" cy="292633"/>
                </a:xfrm>
                <a:prstGeom prst="rect">
                  <a:avLst/>
                </a:prstGeom>
              </p:spPr>
            </p:pic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7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</a:blip>
                <a:srcRect/>
                <a:stretch>
                  <a:fillRect/>
                </a:stretch>
              </p:blipFill>
              <p:spPr>
                <a:xfrm>
                  <a:off x="9922236" y="2195804"/>
                  <a:ext cx="385571" cy="420624"/>
                </a:xfrm>
                <a:prstGeom prst="rect">
                  <a:avLst/>
                </a:prstGeom>
              </p:spPr>
            </p:pic>
            <p:cxnSp>
              <p:nvCxnSpPr>
                <p:cNvPr id="26" name="Straight Arrow Connector 25"/>
                <p:cNvCxnSpPr/>
                <p:nvPr/>
              </p:nvCxnSpPr>
              <p:spPr>
                <a:xfrm flipH="1">
                  <a:off x="8534400" y="2412219"/>
                  <a:ext cx="1358083" cy="731517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  <a:tailEnd type="triangle"/>
                </a:ln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27" name="Freeform: Shape 26"/>
                <p:cNvSpPr/>
                <p:nvPr/>
              </p:nvSpPr>
              <p:spPr>
                <a:xfrm>
                  <a:off x="10275541" y="2069507"/>
                  <a:ext cx="2491492" cy="750129"/>
                </a:xfrm>
                <a:custGeom>
                  <a:avLst/>
                  <a:rect l="l" t="t" r="r" b="b"/>
                  <a:pathLst>
                    <a:path w="922500" h="866510">
                      <a:moveTo>
                        <a:pt x="0" y="0"/>
                      </a:moveTo>
                      <a:lnTo>
                        <a:pt x="922500" y="0"/>
                      </a:lnTo>
                      <a:lnTo>
                        <a:pt x="922500" y="866510"/>
                      </a:lnTo>
                      <a:lnTo>
                        <a:pt x="0" y="8665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2">
                  <a:schemeClr val="dk1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68580" tIns="68580" rIns="68580" bIns="68580" spcCol="1270" anchor="ctr">
                  <a:noAutofit/>
                </a:bodyPr>
                <a:lstStyle/>
                <a:p>
                  <a:pPr algn="just" defTabSz="12001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600" b="1" dirty="0">
                      <a:solidFill>
                        <a:schemeClr val="accent1">
                          <a:lumMod val="50000"/>
                        </a:schemeClr>
                      </a:solidFill>
                      <a:latin typeface="Arial" pitchFamily="34" charset="0" panose="020B0604020202020204"/>
                      <a:cs typeface="Arial" pitchFamily="34" charset="0" panose="020B0604020202020204"/>
                    </a:rPr>
                    <a:t>Al Mansoura</a:t>
                  </a:r>
                </a:p>
              </p:txBody>
            </p:sp>
          </p:grp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>
              <a:xfrm>
                <a:off x="9649988" y="2464581"/>
                <a:ext cx="412037" cy="384001"/>
              </a:xfrm>
              <a:prstGeom prst="rect">
                <a:avLst/>
              </a:prstGeom>
            </p:spPr>
          </p:pic>
          <p:cxnSp>
            <p:nvCxnSpPr>
              <p:cNvPr id="5" name="Straight Arrow Connector 4"/>
              <p:cNvCxnSpPr/>
              <p:nvPr/>
            </p:nvCxnSpPr>
            <p:spPr>
              <a:xfrm flipH="1" flipV="1">
                <a:off x="6071533" y="2468592"/>
                <a:ext cx="3389622" cy="245368"/>
              </a:xfrm>
              <a:prstGeom prst="straightConnector1">
                <a:avLst/>
              </a:prstGeom>
              <a:ln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>
              <a:xfrm>
                <a:off x="5831553" y="2243398"/>
                <a:ext cx="270238" cy="251850"/>
              </a:xfrm>
              <a:prstGeom prst="rect">
                <a:avLst/>
              </a:prstGeom>
            </p:spPr>
          </p:pic>
        </p:grpSp>
        <p:sp>
          <p:nvSpPr>
            <p:cNvPr id="57" name="Freeform: Shape 10"/>
            <p:cNvSpPr/>
            <p:nvPr/>
          </p:nvSpPr>
          <p:spPr>
            <a:xfrm>
              <a:off x="9673492" y="2424639"/>
              <a:ext cx="1884886" cy="650122"/>
            </a:xfrm>
            <a:custGeom>
              <a:avLst/>
              <a:rect l="l" t="t" r="r" b="b"/>
              <a:pathLst>
                <a:path w="1861659" h="866510">
                  <a:moveTo>
                    <a:pt x="0" y="0"/>
                  </a:moveTo>
                  <a:lnTo>
                    <a:pt x="1861659" y="0"/>
                  </a:lnTo>
                  <a:lnTo>
                    <a:pt x="1861659" y="866510"/>
                  </a:lnTo>
                  <a:lnTo>
                    <a:pt x="0" y="86651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spcCol="1270" anchor="ctr">
              <a:noAutofit/>
            </a:bodyPr>
            <a:lstStyle/>
            <a:p>
              <a:pPr algn="just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solidFill>
                    <a:schemeClr val="accent1">
                      <a:lumMod val="50000"/>
                    </a:schemeClr>
                  </a:solidFill>
                  <a:latin typeface="Arial" pitchFamily="34" charset="0" panose="020B0604020202020204"/>
                  <a:cs typeface="Arial" pitchFamily="34" charset="0" panose="020B0604020202020204"/>
                </a:rPr>
                <a:t>New Capital</a:t>
              </a:r>
            </a:p>
          </p:txBody>
        </p:sp>
      </p:grpSp>
      <p:pic>
        <p:nvPicPr>
          <p:cNvPr id="59" name="Picture 58" descr="A close-up of a logo&#10;&#10;Description automatically generated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66006" y="970237"/>
            <a:ext cx="1677264" cy="561531"/>
          </a:xfrm>
          <a:prstGeom prst="rect">
            <a:avLst/>
          </a:prstGeom>
        </p:spPr>
      </p:pic>
      <p:pic>
        <p:nvPicPr>
          <p:cNvPr id="60" name="image2.jpeg"/>
          <p:cNvPicPr/>
          <p:nvPr/>
        </p:nvPicPr>
        <p:blipFill>
          <a:blip r:embed="rId9"/>
          <a:srcRect/>
          <a:stretch>
            <a:fillRect/>
          </a:stretch>
        </p:blipFill>
        <p:spPr>
          <a:xfrm>
            <a:off x="24609" y="103218"/>
            <a:ext cx="952500" cy="847725"/>
          </a:xfrm>
          <a:prstGeom prst="rect">
            <a:avLst/>
          </a:prstGeom>
        </p:spPr>
      </p:pic>
      <p:pic>
        <p:nvPicPr>
          <p:cNvPr id="61" name="Picture 60"/>
          <p:cNvPicPr/>
          <p:nvPr/>
        </p:nvPicPr>
        <p:blipFill>
          <a:blip r:embed="rId10"/>
          <a:srcRect/>
          <a:stretch>
            <a:fillRect/>
          </a:stretch>
        </p:blipFill>
        <p:spPr>
          <a:xfrm>
            <a:off x="10993219" y="154909"/>
            <a:ext cx="1066879" cy="1078800"/>
          </a:xfrm>
          <a:prstGeom prst="rect">
            <a:avLst/>
          </a:prstGeom>
        </p:spPr>
      </p:pic>
      <p:pic>
        <p:nvPicPr>
          <p:cNvPr id="62" name="image4.png"/>
          <p:cNvPicPr/>
          <p:nvPr/>
        </p:nvPicPr>
        <p:blipFill>
          <a:blip r:embed="rId11"/>
          <a:srcRect/>
          <a:stretch>
            <a:fillRect/>
          </a:stretch>
        </p:blipFill>
        <p:spPr>
          <a:xfrm>
            <a:off x="1187768" y="55058"/>
            <a:ext cx="796926" cy="8477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3667742" y="33186"/>
            <a:ext cx="4373880" cy="66833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4F81BD">
                    <a:lumMod val="75000"/>
                  </a:srgbClr>
                </a:solidFill>
                <a:latin typeface="Calibri" pitchFamily="34" charset="0" panose="020F0502020204030204"/>
              </a:rPr>
              <a:t>Infrastructure &amp; Facilities</a:t>
            </a:r>
            <a:endParaRPr lang="ar-EG" sz="3200" dirty="0"/>
          </a:p>
        </p:txBody>
      </p:sp>
      <p:sp>
        <p:nvSpPr>
          <p:cNvPr id="5" name="Rectangle 4"/>
          <p:cNvSpPr/>
          <p:nvPr/>
        </p:nvSpPr>
        <p:spPr>
          <a:xfrm>
            <a:off x="7651135" y="456798"/>
            <a:ext cx="226405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5">
                    <a:lumMod val="50000"/>
                  </a:schemeClr>
                </a:solidFill>
                <a:ea typeface="+mj-ea"/>
                <a:cs typeface="+mj-cs"/>
              </a:rPr>
              <a:t>5 Technical Labs</a:t>
            </a:r>
          </a:p>
          <a:p>
            <a:endParaRPr lang="en-US" sz="14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Font typeface="Arial" pitchFamily="34" charset="0" panose="020B0604020202020204"/>
              <a:buChar char="•"/>
              <a:tabLst>
                <a:tab pos="173038" algn="l"/>
                <a:tab pos="441325" algn="l"/>
              </a:tabLst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Water Quality</a:t>
            </a:r>
          </a:p>
          <a:p>
            <a:pPr marL="342900" indent="-342900">
              <a:buFont typeface="Arial" pitchFamily="34" charset="0" panose="020B0604020202020204"/>
              <a:buChar char="•"/>
              <a:tabLst>
                <a:tab pos="173038" algn="l"/>
                <a:tab pos="441325" algn="l"/>
              </a:tabLst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Soil Mechanics</a:t>
            </a:r>
          </a:p>
          <a:p>
            <a:pPr marL="342900" indent="-342900">
              <a:buFont typeface="Arial" pitchFamily="34" charset="0" panose="020B0604020202020204"/>
              <a:buChar char="•"/>
              <a:tabLst>
                <a:tab pos="173038" algn="l"/>
                <a:tab pos="441325" algn="l"/>
              </a:tabLst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Hydraulic</a:t>
            </a:r>
          </a:p>
          <a:p>
            <a:pPr marL="342900" indent="-342900">
              <a:buFont typeface="Arial" pitchFamily="34" charset="0" panose="020B0604020202020204"/>
              <a:buChar char="•"/>
              <a:tabLst>
                <a:tab pos="173038" algn="l"/>
                <a:tab pos="441325" algn="l"/>
              </a:tabLst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Materials And Concrete</a:t>
            </a:r>
          </a:p>
          <a:p>
            <a:pPr marL="342900" indent="-342900">
              <a:buFont typeface="Arial" pitchFamily="34" charset="0" panose="020B0604020202020204"/>
              <a:buChar char="•"/>
              <a:tabLst>
                <a:tab pos="173038" algn="l"/>
                <a:tab pos="441325" algn="l"/>
              </a:tabLst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Water Resources Management</a:t>
            </a:r>
          </a:p>
        </p:txBody>
      </p:sp>
      <p:pic>
        <p:nvPicPr>
          <p:cNvPr id="6" name="Picture 5" descr="DSC00129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674378" y="2668987"/>
            <a:ext cx="2030207" cy="906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F:\صور\معامل\DSC_005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68378" y="727846"/>
            <a:ext cx="1996020" cy="895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718188" y="5476672"/>
            <a:ext cx="2065761" cy="836212"/>
          </a:xfrm>
          <a:prstGeom prst="rect">
            <a:avLst/>
          </a:prstGeom>
        </p:spPr>
      </p:pic>
      <p:pic>
        <p:nvPicPr>
          <p:cNvPr id="9" name="Picture 8" descr="F:\صور\معامل\DSC_0065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59659" y="1669541"/>
            <a:ext cx="2030207" cy="889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rcRect l="6035" t="20313" r="34355" b="21875"/>
          <a:stretch/>
        </p:blipFill>
        <p:spPr>
          <a:xfrm>
            <a:off x="9674378" y="4530718"/>
            <a:ext cx="2116384" cy="836213"/>
          </a:xfrm>
          <a:prstGeom prst="rect">
            <a:avLst/>
          </a:prstGeom>
        </p:spPr>
      </p:pic>
      <p:pic>
        <p:nvPicPr>
          <p:cNvPr id="11" name="Picture 10" descr="F:\صور\معامل\DSC_0068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683468" y="3682211"/>
            <a:ext cx="2065762" cy="756756"/>
          </a:xfrm>
          <a:prstGeom prst="rect">
            <a:avLst/>
          </a:prstGeom>
          <a:noFill/>
        </p:spPr>
      </p:pic>
      <p:pic>
        <p:nvPicPr>
          <p:cNvPr id="12" name="image2.jpeg"/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963829" y="89864"/>
            <a:ext cx="952500" cy="668339"/>
          </a:xfrm>
          <a:prstGeom prst="rect">
            <a:avLst/>
          </a:prstGeom>
        </p:spPr>
      </p:pic>
      <p:pic>
        <p:nvPicPr>
          <p:cNvPr id="13" name="image4.png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82851" y="66090"/>
            <a:ext cx="796926" cy="635435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9"/>
          <a:srcRect/>
          <a:stretch>
            <a:fillRect/>
          </a:stretch>
        </p:blipFill>
        <p:spPr>
          <a:xfrm>
            <a:off x="11411255" y="78420"/>
            <a:ext cx="759013" cy="756756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10"/>
          <a:srcRect l="28714" t="22163" r="33722" b="22270"/>
          <a:stretch/>
        </p:blipFill>
        <p:spPr bwMode="auto">
          <a:xfrm>
            <a:off x="2160673" y="3062450"/>
            <a:ext cx="2044687" cy="1344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6F8E30">
                <a:alpha val="65000"/>
              </a:srgbClr>
            </a:outerShdw>
          </a:effectLst>
        </p:spPr>
      </p:pic>
      <p:sp>
        <p:nvSpPr>
          <p:cNvPr id="16" name="Content Placeholder 2"/>
          <p:cNvSpPr txBox="1"/>
          <p:nvPr/>
        </p:nvSpPr>
        <p:spPr>
          <a:xfrm>
            <a:off x="2464634" y="2661022"/>
            <a:ext cx="1583660" cy="48236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itchFamily="34" charset="0" panose="020B0604020202020204"/>
              <a:buNone/>
            </a:pPr>
            <a:r>
              <a:rPr lang="en-US" sz="1400" dirty="0">
                <a:solidFill>
                  <a:schemeClr val="accent5">
                    <a:lumMod val="50000"/>
                  </a:schemeClr>
                </a:solidFill>
                <a:ea typeface="+mj-ea"/>
                <a:cs typeface="+mj-cs"/>
              </a:rPr>
              <a:t>Swimming Pool</a:t>
            </a:r>
            <a:endParaRPr lang="en-US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7" name="Picture 16" descr="H:\الجهاز المركزى للتنظيم والادارة\مستندات الاعتماد\نبذة وصور\DSC_8890.JPG"/>
          <p:cNvPicPr/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5745" y="5133688"/>
            <a:ext cx="1949270" cy="1306584"/>
          </a:xfrm>
          <a:prstGeom prst="rect">
            <a:avLst/>
          </a:prstGeom>
          <a:noFill/>
        </p:spPr>
      </p:pic>
      <p:pic>
        <p:nvPicPr>
          <p:cNvPr id="18" name="Picture 17"/>
          <p:cNvPicPr/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98866" y="3042268"/>
            <a:ext cx="1929216" cy="1475387"/>
          </a:xfrm>
          <a:prstGeom prst="rect">
            <a:avLst/>
          </a:prstGeom>
          <a:noFill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rcRect t="7551" r="7584"/>
          <a:stretch/>
        </p:blipFill>
        <p:spPr>
          <a:xfrm>
            <a:off x="2166580" y="5113143"/>
            <a:ext cx="2038780" cy="1317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6F8E30">
                <a:alpha val="65000"/>
              </a:srgbClr>
            </a:outerShdw>
          </a:effectLst>
        </p:spPr>
      </p:pic>
      <p:sp>
        <p:nvSpPr>
          <p:cNvPr id="20" name="Content Placeholder 2"/>
          <p:cNvSpPr txBox="1"/>
          <p:nvPr/>
        </p:nvSpPr>
        <p:spPr>
          <a:xfrm>
            <a:off x="45982" y="2100097"/>
            <a:ext cx="2702709" cy="9043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itchFamily="34" charset="0" panose="020B0604020202020204"/>
              <a:buNone/>
            </a:pPr>
            <a:r>
              <a:rPr lang="en-US" sz="1400" dirty="0">
                <a:solidFill>
                  <a:schemeClr val="accent5">
                    <a:lumMod val="50000"/>
                  </a:schemeClr>
                </a:solidFill>
                <a:ea typeface="+mj-ea"/>
                <a:cs typeface="+mj-cs"/>
              </a:rPr>
              <a:t>3 Well Equipped Hotels </a:t>
            </a:r>
          </a:p>
          <a:p>
            <a:pPr marL="257175" lvl="1" indent="-83344">
              <a:lnSpc>
                <a:spcPct val="100000"/>
              </a:lnSpc>
              <a:spcBef>
                <a:spcPts val="0"/>
              </a:spcBef>
              <a:tabLst>
                <a:tab pos="129779" algn="l"/>
                <a:tab pos="330994" algn="l"/>
              </a:tabLst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160 Single Room</a:t>
            </a:r>
          </a:p>
          <a:p>
            <a:pPr marL="257175" lvl="1" indent="-83344">
              <a:lnSpc>
                <a:spcPct val="100000"/>
              </a:lnSpc>
              <a:spcBef>
                <a:spcPts val="0"/>
              </a:spcBef>
              <a:tabLst>
                <a:tab pos="129779" algn="l"/>
                <a:tab pos="330994" algn="l"/>
              </a:tabLst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18 Executive Room</a:t>
            </a:r>
          </a:p>
          <a:p>
            <a:pPr marL="257175" lvl="1" indent="-83344">
              <a:lnSpc>
                <a:spcPct val="100000"/>
              </a:lnSpc>
              <a:spcBef>
                <a:spcPts val="0"/>
              </a:spcBef>
              <a:tabLst>
                <a:tab pos="129779" algn="l"/>
                <a:tab pos="330994" algn="l"/>
              </a:tabLst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10 Suites</a:t>
            </a:r>
          </a:p>
        </p:txBody>
      </p:sp>
      <p:sp>
        <p:nvSpPr>
          <p:cNvPr id="21" name="Content Placeholder 2"/>
          <p:cNvSpPr txBox="1"/>
          <p:nvPr/>
        </p:nvSpPr>
        <p:spPr>
          <a:xfrm>
            <a:off x="2343590" y="4630777"/>
            <a:ext cx="1409985" cy="482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itchFamily="34" charset="0" panose="020B0604020202020204"/>
              <a:buNone/>
            </a:pPr>
            <a:r>
              <a:rPr lang="en-US" sz="1400" dirty="0">
                <a:solidFill>
                  <a:schemeClr val="accent5">
                    <a:lumMod val="50000"/>
                  </a:schemeClr>
                </a:solidFill>
                <a:ea typeface="+mj-ea"/>
                <a:cs typeface="+mj-cs"/>
              </a:rPr>
              <a:t>Playground</a:t>
            </a:r>
            <a:endParaRPr lang="en-US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Content Placeholder 2"/>
          <p:cNvSpPr txBox="1"/>
          <p:nvPr/>
        </p:nvSpPr>
        <p:spPr>
          <a:xfrm>
            <a:off x="85745" y="4575667"/>
            <a:ext cx="1949270" cy="482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itchFamily="34" charset="0" panose="020B0604020202020204"/>
              <a:buNone/>
            </a:pPr>
            <a:r>
              <a:rPr lang="en-US" sz="1600" dirty="0">
                <a:solidFill>
                  <a:schemeClr val="accent5">
                    <a:lumMod val="50000"/>
                  </a:schemeClr>
                </a:solidFill>
                <a:ea typeface="+mj-ea"/>
                <a:cs typeface="+mj-cs"/>
              </a:rPr>
              <a:t>Two Restaurants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063961" y="2622312"/>
            <a:ext cx="21594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5">
                    <a:lumMod val="50000"/>
                  </a:schemeClr>
                </a:solidFill>
                <a:ea typeface="+mj-ea"/>
                <a:cs typeface="+mj-cs"/>
              </a:rPr>
              <a:t>Smart Irrigation farm</a:t>
            </a:r>
            <a:endParaRPr lang="en-US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5" name="Picture 2" descr="C:\Users\Toshiba\Desktop\New Folder\DSC_8690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325583" y="959238"/>
            <a:ext cx="2325552" cy="1271172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26" name="Rectangle 25"/>
          <p:cNvSpPr/>
          <p:nvPr/>
        </p:nvSpPr>
        <p:spPr>
          <a:xfrm>
            <a:off x="4023434" y="1435052"/>
            <a:ext cx="148558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5">
                    <a:lumMod val="50000"/>
                  </a:schemeClr>
                </a:solidFill>
                <a:ea typeface="+mj-ea"/>
                <a:cs typeface="+mj-cs"/>
              </a:rPr>
              <a:t>Conference Room</a:t>
            </a:r>
          </a:p>
          <a:p>
            <a:pPr algn="ctr"/>
            <a:r>
              <a:rPr lang="en-US" sz="1400" dirty="0">
                <a:solidFill>
                  <a:schemeClr val="accent5">
                    <a:lumMod val="50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(300 Participants)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484847" y="4425802"/>
            <a:ext cx="17872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5">
                    <a:lumMod val="50000"/>
                  </a:schemeClr>
                </a:solidFill>
                <a:ea typeface="+mj-ea"/>
                <a:cs typeface="+mj-cs"/>
              </a:rPr>
              <a:t>5 Computer Labs</a:t>
            </a:r>
            <a:endParaRPr lang="en-US" sz="11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1400" dirty="0">
                <a:solidFill>
                  <a:schemeClr val="accent5">
                    <a:lumMod val="50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Equipped With Most Recent H/W, S/W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336925" y="5133688"/>
            <a:ext cx="2325552" cy="12964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rcRect b="20037"/>
          <a:stretch/>
        </p:blipFill>
        <p:spPr>
          <a:xfrm>
            <a:off x="4315211" y="3042268"/>
            <a:ext cx="2325552" cy="1364799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14569" y="1283635"/>
            <a:ext cx="18916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5">
                    <a:lumMod val="50000"/>
                  </a:schemeClr>
                </a:solidFill>
                <a:ea typeface="+mj-ea"/>
                <a:cs typeface="+mj-cs"/>
              </a:rPr>
              <a:t>8 Training Classrooms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Various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Capacities  (20 – 80 Participants) </a:t>
            </a:r>
          </a:p>
        </p:txBody>
      </p:sp>
      <p:pic>
        <p:nvPicPr>
          <p:cNvPr id="30" name="Picture 2" descr="قد تكون صورة ‏‏‏‏١١‏ شخصًا‏، و‏أشخاص يدرسون‏‏ و‏طاولة‏‏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985973" y="945692"/>
            <a:ext cx="2162336" cy="1305315"/>
          </a:xfrm>
          <a:prstGeom prst="rect">
            <a:avLst/>
          </a:prstGeom>
          <a:noFill/>
        </p:spPr>
      </p:pic>
      <p:pic>
        <p:nvPicPr>
          <p:cNvPr id="31" name="Immagine 43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7003395" y="4758988"/>
            <a:ext cx="2474062" cy="1553896"/>
          </a:xfrm>
          <a:prstGeom prst="rect">
            <a:avLst/>
          </a:prstGeom>
        </p:spPr>
      </p:pic>
      <p:pic>
        <p:nvPicPr>
          <p:cNvPr id="32" name="Picture 31"/>
          <p:cNvPicPr/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974854" y="3046515"/>
            <a:ext cx="2474062" cy="1581075"/>
          </a:xfrm>
          <a:prstGeom prst="rect">
            <a:avLst/>
          </a:prstGeom>
          <a:noFill/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/>
          <a:srcRect t="81968"/>
          <a:stretch/>
        </p:blipFill>
        <p:spPr>
          <a:xfrm>
            <a:off x="4443672" y="2696664"/>
            <a:ext cx="2044687" cy="307777"/>
          </a:xfrm>
          <a:prstGeom prst="rect">
            <a:avLst/>
          </a:prstGeom>
        </p:spPr>
      </p:pic>
      <p:pic>
        <p:nvPicPr>
          <p:cNvPr id="34" name="Picture 33" descr="A close-up of a logo&#10;&#10;Description automatically generated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50546" y="774894"/>
            <a:ext cx="1677264" cy="56153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2770085" y="10880"/>
            <a:ext cx="6578600" cy="563563"/>
          </a:xfrm>
          <a:prstGeom prst="rect">
            <a:avLst/>
          </a:prstGeom>
        </p:spPr>
        <p:txBody>
          <a:bodyPr vert="horz" lIns="60960" tIns="30480" rIns="60960" bIns="3048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630"/>
            <a:r>
              <a:rPr lang="en-US" sz="3200" b="1" dirty="0">
                <a:solidFill>
                  <a:srgbClr val="4F81BD">
                    <a:lumMod val="75000"/>
                  </a:srgbClr>
                </a:solidFill>
                <a:latin typeface="Calibri" pitchFamily="34" charset="0" panose="020F0502020204030204"/>
              </a:rPr>
              <a:t>RCTWS Training programs </a:t>
            </a:r>
            <a:endParaRPr lang="ar-EG" sz="3200" dirty="0">
              <a:solidFill>
                <a:prstClr val="black"/>
              </a:solidFill>
              <a:latin typeface="Calibri" pitchFamily="34" charset="0" panose="020F0502020204030204"/>
              <a:cs typeface="Times New Roman" pitchFamily="18" charset="0" panose="02020603050405020304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02041" y="67806"/>
            <a:ext cx="2451728" cy="449709"/>
            <a:chOff x="4712659" y="775844"/>
            <a:chExt cx="3247197" cy="1105509"/>
          </a:xfrm>
        </p:grpSpPr>
        <p:pic>
          <p:nvPicPr>
            <p:cNvPr id="8" name="Immagine 6"/>
            <p:cNvPicPr/>
            <p:nvPr/>
          </p:nvPicPr>
          <p:blipFill>
            <a:blip r:embed="rId1"/>
            <a:srcRect b="16323"/>
            <a:stretch/>
          </p:blipFill>
          <p:spPr bwMode="auto">
            <a:xfrm>
              <a:off x="6335037" y="775844"/>
              <a:ext cx="1624819" cy="945699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</p:pic>
        <p:pic>
          <p:nvPicPr>
            <p:cNvPr id="9" name="Picture 8"/>
            <p:cNvPicPr/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5635818" y="865997"/>
              <a:ext cx="781915" cy="1015356"/>
            </a:xfrm>
            <a:prstGeom prst="rect">
              <a:avLst/>
            </a:prstGeom>
          </p:spPr>
        </p:pic>
        <p:pic>
          <p:nvPicPr>
            <p:cNvPr id="10" name="Picture 2" descr="https://rctws.org/Img/MainlogoDark.png"/>
            <p:cNvPicPr>
              <a:picLocks noChangeAspect="1" noChangeArrowheads="1"/>
            </p:cNvPicPr>
            <p:nvPr/>
          </p:nvPicPr>
          <p:blipFill>
            <a:blip r:embed="rId3"/>
            <a:srcRect l="44426"/>
            <a:stretch/>
          </p:blipFill>
          <p:spPr bwMode="auto">
            <a:xfrm>
              <a:off x="4712659" y="821267"/>
              <a:ext cx="955603" cy="962007"/>
            </a:xfrm>
            <a:prstGeom prst="rect">
              <a:avLst/>
            </a:prstGeom>
            <a:noFill/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578047"/>
            <a:ext cx="12192000" cy="627995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039060" y="790743"/>
            <a:ext cx="9157272" cy="5669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/>
          <p:cNvSpPr txBox="1"/>
          <p:nvPr/>
        </p:nvSpPr>
        <p:spPr>
          <a:xfrm>
            <a:off x="3659429" y="122404"/>
            <a:ext cx="4373880" cy="66833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4F81BD">
                    <a:lumMod val="75000"/>
                  </a:srgbClr>
                </a:solidFill>
                <a:latin typeface="Calibri" pitchFamily="34" charset="0" panose="020F0502020204030204"/>
              </a:rPr>
              <a:t>Past Programs</a:t>
            </a:r>
            <a:endParaRPr lang="ar-EG" sz="3200" dirty="0"/>
          </a:p>
        </p:txBody>
      </p:sp>
      <p:pic>
        <p:nvPicPr>
          <p:cNvPr id="5" name="image2.jpe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61796" y="668339"/>
            <a:ext cx="855426" cy="679153"/>
          </a:xfrm>
          <a:prstGeom prst="rect">
            <a:avLst/>
          </a:prstGeom>
        </p:spPr>
      </p:pic>
      <p:pic>
        <p:nvPicPr>
          <p:cNvPr id="6" name="image4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381082" y="0"/>
            <a:ext cx="796926" cy="668339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1251699" y="119172"/>
            <a:ext cx="837303" cy="962216"/>
          </a:xfrm>
          <a:prstGeom prst="rect">
            <a:avLst/>
          </a:prstGeom>
        </p:spPr>
      </p:pic>
      <p:pic>
        <p:nvPicPr>
          <p:cNvPr id="8" name="Picture 7" descr="A close-up of a logo&#10;&#10;Description automatically generated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0242" y="1188182"/>
            <a:ext cx="1677264" cy="56153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 noEditPoints="1"/>
          </p:cNvSpPr>
          <p:nvPr>
            <p:ph type="title" idx="4294967295"/>
          </p:nvPr>
        </p:nvSpPr>
        <p:spPr>
          <a:xfrm>
            <a:off x="2443387" y="104657"/>
            <a:ext cx="8164512" cy="688975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4F81BD">
                    <a:lumMod val="75000"/>
                  </a:srgbClr>
                </a:solidFill>
                <a:latin typeface="Calibri" pitchFamily="34" charset="0" panose="020F0502020204030204"/>
              </a:rPr>
              <a:t>Work stream of PACWAs’ Activities and IHP IX Strategy Priority Area Linkage</a:t>
            </a:r>
            <a:endParaRPr lang="ar-EG" sz="24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711353" y="793632"/>
          <a:ext cx="10331121" cy="5716228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4882331"/>
                <a:gridCol w="5448790"/>
              </a:tblGrid>
              <a:tr h="316831">
                <a:tc>
                  <a:txBody>
                    <a:bodyPr lIns="39899" tIns="0" rIns="39899" bIns="0"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IHP IX Priority Area</a:t>
                      </a:r>
                      <a:endParaRPr lang="en-US" sz="1200" b="1" dirty="0">
                        <a:effectLst/>
                      </a:endParaRPr>
                    </a:p>
                  </a:txBody>
                  <a:tcPr marL="39899" marR="39899" marT="0" marB="0"/>
                </a:tc>
                <a:tc>
                  <a:txBody>
                    <a:bodyPr lIns="39899" tIns="0" rIns="39899" bIns="0"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Matching Proposed work stream Training Programs</a:t>
                      </a:r>
                      <a:endParaRPr lang="en-US" sz="1200" b="1" dirty="0">
                        <a:effectLst/>
                        <a:latin typeface="Calibri" pitchFamily="34" charset="0" panose="020F0502020204030204"/>
                        <a:ea typeface="Calibri" pitchFamily="34" charset="0" panose="020F0502020204030204"/>
                        <a:cs typeface="Arial" pitchFamily="34" charset="0" panose="020B0604020202020204"/>
                      </a:endParaRPr>
                    </a:p>
                  </a:txBody>
                  <a:tcPr marL="39899" marR="39899" marT="0" marB="0"/>
                </a:tc>
              </a:tr>
              <a:tr h="223692">
                <a:tc rowSpan="5">
                  <a:txBody>
                    <a:bodyPr lIns="39899" tIns="0" rIns="39899" bIns="0"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sng" dirty="0">
                          <a:effectLst/>
                        </a:rPr>
                        <a:t>P1:Scientific Research and Innovation</a:t>
                      </a:r>
                      <a:endParaRPr lang="en-US" sz="1100" b="1" dirty="0">
                        <a:effectLst/>
                        <a:latin typeface="Calibri" pitchFamily="34" charset="0" panose="020F0502020204030204"/>
                        <a:ea typeface="Calibri" pitchFamily="34" charset="0" panose="020F0502020204030204"/>
                        <a:cs typeface="Arial" pitchFamily="34" charset="0" panose="020B0604020202020204"/>
                      </a:endParaRPr>
                    </a:p>
                  </a:txBody>
                  <a:tcPr marL="39899" marR="39899" marT="0" marB="0"/>
                </a:tc>
                <a:tc>
                  <a:txBody>
                    <a:bodyPr lIns="39899" tIns="0" rIns="39899" bIns="0"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WS 4.1: Water Quality and Salinity Management for Agriculture</a:t>
                      </a:r>
                      <a:endParaRPr lang="en-US" sz="1100" b="1" dirty="0">
                        <a:effectLst/>
                        <a:latin typeface="Calibri" pitchFamily="34" charset="0" panose="020F0502020204030204"/>
                        <a:ea typeface="Times New Roman" pitchFamily="18" charset="0" panose="02020603050405020304"/>
                        <a:cs typeface="Arial" pitchFamily="34" charset="0" panose="020B0604020202020204"/>
                      </a:endParaRPr>
                    </a:p>
                  </a:txBody>
                  <a:tcPr marL="39899" marR="39899" marT="0" marB="0"/>
                </a:tc>
              </a:tr>
              <a:tr h="2225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 lIns="39899" tIns="0" rIns="39899" bIns="0"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WS 4.2: Modern Irrigation Schemes</a:t>
                      </a:r>
                      <a:endParaRPr lang="en-US" sz="1100" b="1" dirty="0">
                        <a:effectLst/>
                        <a:latin typeface="Calibri" pitchFamily="34" charset="0" panose="020F0502020204030204"/>
                        <a:ea typeface="Times New Roman" pitchFamily="18" charset="0" panose="02020603050405020304"/>
                        <a:cs typeface="Arial" pitchFamily="34" charset="0" panose="020B0604020202020204"/>
                      </a:endParaRPr>
                    </a:p>
                  </a:txBody>
                  <a:tcPr marL="39899" marR="39899" marT="0" marB="0"/>
                </a:tc>
              </a:tr>
              <a:tr h="2225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 lIns="39899" tIns="0" rIns="39899" bIns="0"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WS 4.3: Water Treatment and waste water treatment plant</a:t>
                      </a:r>
                      <a:endParaRPr lang="en-US" sz="1100" b="1" dirty="0">
                        <a:effectLst/>
                        <a:latin typeface="Calibri" pitchFamily="34" charset="0" panose="020F0502020204030204"/>
                        <a:ea typeface="Times New Roman" pitchFamily="18" charset="0" panose="02020603050405020304"/>
                        <a:cs typeface="Arial" pitchFamily="34" charset="0" panose="020B0604020202020204"/>
                      </a:endParaRPr>
                    </a:p>
                  </a:txBody>
                  <a:tcPr marL="39899" marR="39899" marT="0" marB="0"/>
                </a:tc>
              </a:tr>
              <a:tr h="2225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 lIns="39899" tIns="0" rIns="39899" bIns="0"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WS 6.1: IWRM as a tool for adaption to climate change</a:t>
                      </a:r>
                      <a:endParaRPr lang="en-US" sz="1100" b="1" dirty="0">
                        <a:effectLst/>
                        <a:latin typeface="Calibri" pitchFamily="34" charset="0" panose="020F0502020204030204"/>
                        <a:ea typeface="Times New Roman" pitchFamily="18" charset="0" panose="02020603050405020304"/>
                        <a:cs typeface="Arial" pitchFamily="34" charset="0" panose="020B0604020202020204"/>
                      </a:endParaRPr>
                    </a:p>
                  </a:txBody>
                  <a:tcPr marL="39899" marR="39899" marT="0" marB="0"/>
                </a:tc>
              </a:tr>
              <a:tr h="2225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 lIns="39899" tIns="0" rIns="39899" bIns="0"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WS 1.3:Groundwater Recharge</a:t>
                      </a:r>
                      <a:endParaRPr lang="en-US" sz="1100" b="1" dirty="0">
                        <a:effectLst/>
                        <a:latin typeface="Calibri" pitchFamily="34" charset="0" panose="020F0502020204030204"/>
                        <a:ea typeface="Times New Roman" pitchFamily="18" charset="0" panose="02020603050405020304"/>
                        <a:cs typeface="Arial" pitchFamily="34" charset="0" panose="020B0604020202020204"/>
                      </a:endParaRPr>
                    </a:p>
                  </a:txBody>
                  <a:tcPr marL="39899" marR="39899" marT="0" marB="0"/>
                </a:tc>
              </a:tr>
              <a:tr h="214782">
                <a:tc rowSpan="4">
                  <a:txBody>
                    <a:bodyPr lIns="39899" tIns="0" rIns="39899" bIns="0"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sng" kern="1200" dirty="0">
                          <a:effectLst/>
                        </a:rPr>
                        <a:t>P2:</a:t>
                      </a:r>
                      <a:r>
                        <a:rPr lang="en-US" sz="1600" u="sng" dirty="0">
                          <a:effectLst/>
                        </a:rPr>
                        <a:t>Water Education in forth Industrial Revolution Including sustainability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sng" dirty="0">
                          <a:effectLst/>
                        </a:rPr>
                        <a:t> </a:t>
                      </a:r>
                      <a:endParaRPr lang="en-US" sz="1100" b="1" dirty="0">
                        <a:effectLst/>
                        <a:latin typeface="Calibri" pitchFamily="34" charset="0" panose="020F0502020204030204"/>
                        <a:ea typeface="Calibri" pitchFamily="34" charset="0" panose="020F0502020204030204"/>
                        <a:cs typeface="Arial" pitchFamily="34" charset="0" panose="020B0604020202020204"/>
                      </a:endParaRPr>
                    </a:p>
                  </a:txBody>
                  <a:tcPr marL="39899" marR="39899" marT="0" marB="0"/>
                </a:tc>
                <a:tc>
                  <a:txBody>
                    <a:bodyPr lIns="39899" tIns="0" rIns="39899" bIns="0"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</a:pPr>
                      <a:r>
                        <a:rPr lang="en-US" sz="1400" kern="1200" dirty="0">
                          <a:effectLst/>
                        </a:rPr>
                        <a:t>WS 5.1: Remote Sensing (RS) and Geographic Information System </a:t>
                      </a:r>
                      <a:r>
                        <a:rPr lang="en-US" sz="1100" kern="1200" dirty="0">
                          <a:effectLst/>
                        </a:rPr>
                        <a:t>(GIS)</a:t>
                      </a:r>
                      <a:endParaRPr lang="en-US" sz="1000" b="1" dirty="0">
                        <a:effectLst/>
                        <a:latin typeface="Calibri" pitchFamily="34" charset="0" panose="020F0502020204030204"/>
                        <a:ea typeface="Times New Roman" pitchFamily="18" charset="0" panose="02020603050405020304"/>
                        <a:cs typeface="Arial" pitchFamily="34" charset="0" panose="020B0604020202020204"/>
                      </a:endParaRPr>
                    </a:p>
                  </a:txBody>
                  <a:tcPr marL="39899" marR="39899" marT="0" marB="0"/>
                </a:tc>
              </a:tr>
              <a:tr h="2159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 lIns="39899" tIns="0" rIns="39899" bIns="0"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WS 5.2: Flood Risk Management</a:t>
                      </a:r>
                      <a:endParaRPr lang="en-US" sz="1100" b="1" dirty="0">
                        <a:effectLst/>
                        <a:latin typeface="Calibri" pitchFamily="34" charset="0" panose="020F0502020204030204"/>
                        <a:ea typeface="Times New Roman" pitchFamily="18" charset="0" panose="02020603050405020304"/>
                        <a:cs typeface="Arial" pitchFamily="34" charset="0" panose="020B0604020202020204"/>
                      </a:endParaRPr>
                    </a:p>
                  </a:txBody>
                  <a:tcPr marL="39899" marR="39899" marT="0" marB="0"/>
                </a:tc>
              </a:tr>
              <a:tr h="2159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 lIns="39899" tIns="0" rIns="39899" bIns="0"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WS 5.3: Rainwater Harvesting Systems &amp; Early Warning System</a:t>
                      </a:r>
                      <a:endParaRPr lang="en-US" sz="1100" b="1" dirty="0">
                        <a:effectLst/>
                        <a:latin typeface="Calibri" pitchFamily="34" charset="0" panose="020F0502020204030204"/>
                        <a:ea typeface="Times New Roman" pitchFamily="18" charset="0" panose="02020603050405020304"/>
                        <a:cs typeface="Arial" pitchFamily="34" charset="0" panose="020B0604020202020204"/>
                      </a:endParaRPr>
                    </a:p>
                  </a:txBody>
                  <a:tcPr marL="39899" marR="39899" marT="0" marB="0"/>
                </a:tc>
              </a:tr>
              <a:tr h="2159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 lIns="39899" tIns="0" rIns="39899" bIns="0"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WS 5.4: Dam Safety</a:t>
                      </a:r>
                      <a:endParaRPr lang="en-US" sz="1100" b="1" dirty="0">
                        <a:effectLst/>
                        <a:latin typeface="Calibri" pitchFamily="34" charset="0" panose="020F0502020204030204"/>
                        <a:ea typeface="Times New Roman" pitchFamily="18" charset="0" panose="02020603050405020304"/>
                        <a:cs typeface="Arial" pitchFamily="34" charset="0" panose="020B0604020202020204"/>
                      </a:endParaRPr>
                    </a:p>
                  </a:txBody>
                  <a:tcPr marL="39899" marR="39899" marT="0" marB="0"/>
                </a:tc>
              </a:tr>
              <a:tr h="273540">
                <a:tc rowSpan="2">
                  <a:txBody>
                    <a:bodyPr lIns="39899" tIns="0" rIns="39899" bIns="0"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sng" kern="1200" dirty="0">
                          <a:effectLst/>
                        </a:rPr>
                        <a:t>P3</a:t>
                      </a:r>
                      <a:r>
                        <a:rPr lang="en-US" sz="1600" u="sng" dirty="0">
                          <a:effectLst/>
                        </a:rPr>
                        <a:t>:Bridging Data –Knowledge gap</a:t>
                      </a:r>
                      <a:endParaRPr lang="en-US" sz="1100" b="1" dirty="0">
                        <a:effectLst/>
                        <a:latin typeface="Calibri" pitchFamily="34" charset="0" panose="020F0502020204030204"/>
                        <a:ea typeface="Calibri" pitchFamily="34" charset="0" panose="020F0502020204030204"/>
                        <a:cs typeface="Arial" pitchFamily="34" charset="0" panose="020B0604020202020204"/>
                      </a:endParaRPr>
                    </a:p>
                  </a:txBody>
                  <a:tcPr marL="39899" marR="39899" marT="0" marB="0"/>
                </a:tc>
                <a:tc>
                  <a:txBody>
                    <a:bodyPr lIns="39899" tIns="0" rIns="39899" bIns="0"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WS 3.1: Climate Change and Hydro Diplomacy </a:t>
                      </a:r>
                      <a:endParaRPr lang="en-US" sz="1100" b="1" dirty="0">
                        <a:effectLst/>
                        <a:latin typeface="Calibri" pitchFamily="34" charset="0" panose="020F0502020204030204"/>
                        <a:ea typeface="Times New Roman" pitchFamily="18" charset="0" panose="02020603050405020304"/>
                        <a:cs typeface="Arial" pitchFamily="34" charset="0" panose="020B0604020202020204"/>
                      </a:endParaRPr>
                    </a:p>
                  </a:txBody>
                  <a:tcPr marL="39899" marR="39899" marT="0" marB="0"/>
                </a:tc>
              </a:tr>
              <a:tr h="4818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 lIns="39899" tIns="0" rIns="39899" bIns="0"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WS 3.2: River Basin Management</a:t>
                      </a:r>
                      <a:endParaRPr lang="en-US" sz="1100" b="1" dirty="0">
                        <a:effectLst/>
                        <a:latin typeface="Calibri" pitchFamily="34" charset="0" panose="020F0502020204030204"/>
                        <a:ea typeface="Times New Roman" pitchFamily="18" charset="0" panose="02020603050405020304"/>
                        <a:cs typeface="Arial" pitchFamily="34" charset="0" panose="020B0604020202020204"/>
                      </a:endParaRPr>
                    </a:p>
                  </a:txBody>
                  <a:tcPr marL="39899" marR="39899" marT="0" marB="0"/>
                </a:tc>
              </a:tr>
              <a:tr h="214782">
                <a:tc rowSpan="5">
                  <a:txBody>
                    <a:bodyPr lIns="39899" tIns="0" rIns="39899" bIns="0"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sng" kern="1200" dirty="0">
                          <a:effectLst/>
                        </a:rPr>
                        <a:t>P4</a:t>
                      </a:r>
                      <a:r>
                        <a:rPr lang="en-US" sz="1600" u="sng" dirty="0">
                          <a:effectLst/>
                        </a:rPr>
                        <a:t>:Integrated water management under condition of global change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100" b="1" dirty="0">
                        <a:effectLst/>
                        <a:latin typeface="Calibri" pitchFamily="34" charset="0" panose="020F0502020204030204"/>
                        <a:ea typeface="Calibri" pitchFamily="34" charset="0" panose="020F0502020204030204"/>
                        <a:cs typeface="Arial" pitchFamily="34" charset="0" panose="020B0604020202020204"/>
                      </a:endParaRPr>
                    </a:p>
                  </a:txBody>
                  <a:tcPr marL="39899" marR="39899" marT="0" marB="0"/>
                </a:tc>
                <a:tc>
                  <a:txBody>
                    <a:bodyPr lIns="39899" tIns="0" rIns="39899" bIns="0"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WS 2.1: Integrated land and water resources management </a:t>
                      </a:r>
                      <a:endParaRPr lang="en-US" sz="1100" b="1" dirty="0">
                        <a:effectLst/>
                        <a:latin typeface="Calibri" pitchFamily="34" charset="0" panose="020F0502020204030204"/>
                        <a:ea typeface="Times New Roman" pitchFamily="18" charset="0" panose="02020603050405020304"/>
                        <a:cs typeface="Arial" pitchFamily="34" charset="0" panose="020B0604020202020204"/>
                      </a:endParaRPr>
                    </a:p>
                  </a:txBody>
                  <a:tcPr marL="39899" marR="39899" marT="0" marB="0"/>
                </a:tc>
              </a:tr>
              <a:tr h="3730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 lIns="39899" tIns="0" rIns="39899" bIns="0"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WS 2.2: </a:t>
                      </a:r>
                      <a:r>
                        <a:rPr lang="en-GB" sz="1400" kern="1200" dirty="0">
                          <a:effectLst/>
                        </a:rPr>
                        <a:t>Integrated and Sustainable Management of Shared Aquifer   Systems</a:t>
                      </a:r>
                      <a:endParaRPr lang="en-US" sz="1100" b="1" dirty="0">
                        <a:effectLst/>
                        <a:latin typeface="Calibri" pitchFamily="34" charset="0" panose="020F0502020204030204"/>
                        <a:ea typeface="Times New Roman" pitchFamily="18" charset="0" panose="02020603050405020304"/>
                        <a:cs typeface="Arial" pitchFamily="34" charset="0" panose="020B0604020202020204"/>
                      </a:endParaRPr>
                    </a:p>
                  </a:txBody>
                  <a:tcPr marL="39899" marR="39899" marT="0" marB="0"/>
                </a:tc>
              </a:tr>
              <a:tr h="2147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 lIns="39899" tIns="0" rIns="39899" bIns="0"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WS 2.3: </a:t>
                      </a:r>
                      <a:r>
                        <a:rPr lang="en-GB" sz="1400" kern="1200" dirty="0" err="1">
                          <a:effectLst/>
                        </a:rPr>
                        <a:t>Rainfed</a:t>
                      </a:r>
                      <a:r>
                        <a:rPr lang="en-GB" sz="1400" kern="1200" dirty="0">
                          <a:effectLst/>
                        </a:rPr>
                        <a:t> Agriculture</a:t>
                      </a:r>
                      <a:endParaRPr lang="en-US" sz="1100" b="1" dirty="0">
                        <a:effectLst/>
                        <a:latin typeface="Calibri" pitchFamily="34" charset="0" panose="020F0502020204030204"/>
                        <a:ea typeface="Times New Roman" pitchFamily="18" charset="0" panose="02020603050405020304"/>
                        <a:cs typeface="Arial" pitchFamily="34" charset="0" panose="020B0604020202020204"/>
                      </a:endParaRPr>
                    </a:p>
                  </a:txBody>
                  <a:tcPr marL="39899" marR="39899" marT="0" marB="0"/>
                </a:tc>
              </a:tr>
              <a:tr h="2147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 lIns="39899" tIns="0" rIns="39899" bIns="0"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WS 2.1: </a:t>
                      </a:r>
                      <a:r>
                        <a:rPr lang="en-GB" sz="1400" kern="1200" dirty="0">
                          <a:effectLst/>
                        </a:rPr>
                        <a:t>Integrated land and water resources management </a:t>
                      </a:r>
                      <a:endParaRPr lang="en-US" sz="1100" b="1" dirty="0">
                        <a:effectLst/>
                        <a:latin typeface="Calibri" pitchFamily="34" charset="0" panose="020F0502020204030204"/>
                        <a:ea typeface="Times New Roman" pitchFamily="18" charset="0" panose="02020603050405020304"/>
                        <a:cs typeface="Arial" pitchFamily="34" charset="0" panose="020B0604020202020204"/>
                      </a:endParaRPr>
                    </a:p>
                  </a:txBody>
                  <a:tcPr marL="39899" marR="39899" marT="0" marB="0"/>
                </a:tc>
              </a:tr>
              <a:tr h="2147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 lIns="39899" tIns="0" rIns="39899" bIns="0"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WS 1.1: Management and Uses of Non-Conventional Water Resources</a:t>
                      </a:r>
                      <a:endParaRPr lang="en-US" sz="1100" b="1" dirty="0">
                        <a:effectLst/>
                        <a:latin typeface="Calibri" pitchFamily="34" charset="0" panose="020F0502020204030204"/>
                        <a:ea typeface="Times New Roman" pitchFamily="18" charset="0" panose="02020603050405020304"/>
                        <a:cs typeface="Arial" pitchFamily="34" charset="0" panose="020B0604020202020204"/>
                      </a:endParaRPr>
                    </a:p>
                  </a:txBody>
                  <a:tcPr marL="39899" marR="39899" marT="0" marB="0"/>
                </a:tc>
              </a:tr>
              <a:tr h="260327">
                <a:tc rowSpan="5">
                  <a:txBody>
                    <a:bodyPr lIns="39899" tIns="0" rIns="39899" bIns="0"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sng" kern="1200" dirty="0">
                          <a:effectLst/>
                        </a:rPr>
                        <a:t>P5</a:t>
                      </a:r>
                      <a:r>
                        <a:rPr lang="en-US" sz="1600" u="sng" dirty="0">
                          <a:effectLst/>
                        </a:rPr>
                        <a:t>:Water governance based on science for mitigation ,adaptation and resilience  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sng" dirty="0">
                          <a:effectLst/>
                        </a:rPr>
                        <a:t> </a:t>
                      </a:r>
                      <a:endParaRPr lang="en-US" sz="1100" b="1" dirty="0">
                        <a:effectLst/>
                        <a:latin typeface="Calibri" pitchFamily="34" charset="0" panose="020F0502020204030204"/>
                        <a:ea typeface="Calibri" pitchFamily="34" charset="0" panose="020F0502020204030204"/>
                        <a:cs typeface="Arial" pitchFamily="34" charset="0" panose="020B0604020202020204"/>
                      </a:endParaRPr>
                    </a:p>
                  </a:txBody>
                  <a:tcPr marL="39899" marR="39899" marT="0" marB="0"/>
                </a:tc>
                <a:tc>
                  <a:txBody>
                    <a:bodyPr lIns="39899" tIns="0" rIns="39899" bIns="0"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WS 2.4:Soil Management</a:t>
                      </a:r>
                      <a:endParaRPr lang="en-US" sz="1100" b="1" dirty="0">
                        <a:effectLst/>
                        <a:latin typeface="Calibri" pitchFamily="34" charset="0" panose="020F0502020204030204"/>
                        <a:ea typeface="Times New Roman" pitchFamily="18" charset="0" panose="02020603050405020304"/>
                        <a:cs typeface="Arial" pitchFamily="34" charset="0" panose="020B0604020202020204"/>
                      </a:endParaRPr>
                    </a:p>
                  </a:txBody>
                  <a:tcPr marL="39899" marR="39899" marT="0" marB="0"/>
                </a:tc>
              </a:tr>
              <a:tr h="2581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 lIns="39899" tIns="0" rIns="39899" bIns="0"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WS 6.2: </a:t>
                      </a:r>
                      <a:r>
                        <a:rPr lang="en-GB" sz="1400" kern="1200" dirty="0">
                          <a:effectLst/>
                        </a:rPr>
                        <a:t>Climate Smart Water Management (CSWM)</a:t>
                      </a:r>
                      <a:endParaRPr lang="en-US" sz="1100" b="1" dirty="0">
                        <a:effectLst/>
                        <a:latin typeface="Calibri" pitchFamily="34" charset="0" panose="020F0502020204030204"/>
                        <a:ea typeface="Times New Roman" pitchFamily="18" charset="0" panose="02020603050405020304"/>
                        <a:cs typeface="Arial" pitchFamily="34" charset="0" panose="020B0604020202020204"/>
                      </a:endParaRPr>
                    </a:p>
                  </a:txBody>
                  <a:tcPr marL="39899" marR="39899" marT="0" marB="0"/>
                </a:tc>
              </a:tr>
              <a:tr h="4006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 lIns="39899" tIns="0" rIns="39899" bIns="0"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WS 6.3: Climate Changes and relationship to irrigation needs &amp; crops productivity</a:t>
                      </a:r>
                      <a:endParaRPr lang="en-US" sz="1100" b="1" dirty="0">
                        <a:effectLst/>
                        <a:latin typeface="Calibri" pitchFamily="34" charset="0" panose="020F0502020204030204"/>
                        <a:ea typeface="Times New Roman" pitchFamily="18" charset="0" panose="02020603050405020304"/>
                        <a:cs typeface="Arial" pitchFamily="34" charset="0" panose="020B0604020202020204"/>
                      </a:endParaRPr>
                    </a:p>
                  </a:txBody>
                  <a:tcPr marL="39899" marR="39899" marT="0" marB="0"/>
                </a:tc>
              </a:tr>
              <a:tr h="2581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 lIns="39899" tIns="0" rIns="39899" bIns="0"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WS 6.4: Water &amp; Climate Change Policies</a:t>
                      </a:r>
                      <a:endParaRPr lang="en-US" sz="1100" b="1" dirty="0">
                        <a:effectLst/>
                        <a:latin typeface="Calibri" pitchFamily="34" charset="0" panose="020F0502020204030204"/>
                        <a:ea typeface="Times New Roman" pitchFamily="18" charset="0" panose="02020603050405020304"/>
                        <a:cs typeface="Arial" pitchFamily="34" charset="0" panose="020B0604020202020204"/>
                      </a:endParaRPr>
                    </a:p>
                  </a:txBody>
                  <a:tcPr marL="39899" marR="39899" marT="0" marB="0"/>
                </a:tc>
              </a:tr>
              <a:tr h="2581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 lIns="39899" tIns="0" rIns="39899" bIns="0"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WS 1.2</a:t>
                      </a:r>
                      <a:r>
                        <a:rPr lang="en-US" sz="1600" dirty="0">
                          <a:effectLst/>
                        </a:rPr>
                        <a:t>: </a:t>
                      </a:r>
                      <a:r>
                        <a:rPr lang="en-US" sz="1400" kern="1200" dirty="0">
                          <a:effectLst/>
                        </a:rPr>
                        <a:t>Water-Energy-Food Nexus and circular economy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endParaRPr lang="en-US" sz="1100" b="1" dirty="0">
                        <a:effectLst/>
                        <a:latin typeface="Calibri" pitchFamily="34" charset="0" panose="020F0502020204030204"/>
                        <a:ea typeface="Calibri" pitchFamily="34" charset="0" panose="020F0502020204030204"/>
                        <a:cs typeface="Arial" pitchFamily="34" charset="0" panose="020B0604020202020204"/>
                      </a:endParaRPr>
                    </a:p>
                  </a:txBody>
                  <a:tcPr marL="39899" marR="39899" marT="0" marB="0"/>
                </a:tc>
              </a:tr>
            </a:tbl>
          </a:graphicData>
        </a:graphic>
      </p:graphicFrame>
      <p:pic>
        <p:nvPicPr>
          <p:cNvPr id="11" name="image2.jpeg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461182" y="635862"/>
            <a:ext cx="755720" cy="620472"/>
          </a:xfrm>
          <a:prstGeom prst="rect">
            <a:avLst/>
          </a:prstGeom>
        </p:spPr>
      </p:pic>
      <p:pic>
        <p:nvPicPr>
          <p:cNvPr id="12" name="image4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511711" y="0"/>
            <a:ext cx="666297" cy="620473"/>
          </a:xfrm>
          <a:prstGeom prst="rect">
            <a:avLst/>
          </a:prstGeom>
        </p:spPr>
      </p:pic>
      <p:pic>
        <p:nvPicPr>
          <p:cNvPr id="13" name="Picture 12" descr="A close-up of a logo&#10;&#10;Description automatically generated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4416" y="1164432"/>
            <a:ext cx="1677264" cy="50599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1412494" y="171320"/>
            <a:ext cx="8803640" cy="1078801"/>
          </a:xfrm>
          <a:solidFill>
            <a:schemeClr val="accent1">
              <a:lumMod val="5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Black" pitchFamily="34" charset="0" panose="020B0A04020102020204"/>
              </a:rPr>
              <a:t>Need Assessment for training programs from African Countries</a:t>
            </a:r>
          </a:p>
        </p:txBody>
      </p:sp>
      <p:graphicFrame>
        <p:nvGraphicFramePr>
          <p:cNvPr id="4" name="Chart 3"/>
          <p:cNvGraphicFramePr/>
          <p:nvPr/>
        </p:nvGraphicFramePr>
        <p:xfrm>
          <a:off x="7335520" y="2272683"/>
          <a:ext cx="4410086" cy="4091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46596" y="1651953"/>
            <a:ext cx="11599010" cy="523220"/>
          </a:xfrm>
          <a:prstGeom prst="rect">
            <a:avLst/>
          </a:prstGeom>
          <a:noFill/>
          <a:ln w="9525">
            <a:noFill/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w="76200" h="63500" prst="riblet"/>
          </a:sp3d>
        </p:spPr>
        <p:txBody>
          <a:bodyPr vert="horz" wrap="square" lIns="91440" tIns="45720" rIns="91440" bIns="45720" anchor="ctr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 panose="020B0604020202020204"/>
              </a:rPr>
              <a:t>The training needs </a:t>
            </a:r>
            <a:r>
              <a:rPr lang="en-US" altLang="en-US" sz="2400" b="1" dirty="0">
                <a:solidFill>
                  <a:srgbClr val="002060"/>
                </a:solidFill>
                <a:latin typeface="Arial" pitchFamily="34" charset="0" panose="020B0604020202020204"/>
              </a:rPr>
              <a:t>assessment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 panose="020B0604020202020204"/>
              </a:rPr>
              <a:t> was conducted across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 panose="020B0604020202020204"/>
              </a:rPr>
              <a:t>41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 panose="020B0604020202020204"/>
              </a:rPr>
              <a:t> African countries.</a:t>
            </a:r>
          </a:p>
        </p:txBody>
      </p:sp>
      <p:graphicFrame>
        <p:nvGraphicFramePr>
          <p:cNvPr id="7" name="Chart 6"/>
          <p:cNvGraphicFramePr/>
          <p:nvPr/>
        </p:nvGraphicFramePr>
        <p:xfrm>
          <a:off x="217716" y="2271897"/>
          <a:ext cx="6985724" cy="4091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image2.jpe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70687" y="652787"/>
            <a:ext cx="838183" cy="597334"/>
          </a:xfrm>
          <a:prstGeom prst="rect">
            <a:avLst/>
          </a:prstGeom>
        </p:spPr>
      </p:pic>
      <p:pic>
        <p:nvPicPr>
          <p:cNvPr id="10" name="image4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566515" y="6612"/>
            <a:ext cx="646529" cy="67056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11062113" y="95670"/>
            <a:ext cx="1066879" cy="1078800"/>
          </a:xfrm>
          <a:prstGeom prst="rect">
            <a:avLst/>
          </a:prstGeom>
        </p:spPr>
      </p:pic>
      <p:pic>
        <p:nvPicPr>
          <p:cNvPr id="12" name="Picture 11" descr="A close-up of a logo&#10;&#10;Description automatically generated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716" y="1162018"/>
            <a:ext cx="1677264" cy="5059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C1E5BA222991439BA07A4745E8FDAA" ma:contentTypeVersion="25" ma:contentTypeDescription="Create a new document." ma:contentTypeScope="" ma:versionID="911dc419f4eb3fc7a09c80093b0d60f4">
  <xsd:schema xmlns:xsd="http://www.w3.org/2001/XMLSchema" xmlns:xs="http://www.w3.org/2001/XMLSchema" xmlns:p="http://schemas.microsoft.com/office/2006/metadata/properties" xmlns:ns2="715fcdb6-58ff-4d84-993c-bb26a5b54815" xmlns:ns3="2c63548e-e22e-43cb-a415-9193d4d80a38" xmlns:ns4="9d2c9005-3129-4719-81ca-2fc8d806cf37" targetNamespace="http://schemas.microsoft.com/office/2006/metadata/properties" ma:root="true" ma:fieldsID="93376cdba3e164cc38af42a56a8f45d0" ns2:_="" ns3:_="" ns4:_="">
    <xsd:import namespace="715fcdb6-58ff-4d84-993c-bb26a5b54815"/>
    <xsd:import namespace="2c63548e-e22e-43cb-a415-9193d4d80a38"/>
    <xsd:import namespace="9d2c9005-3129-4719-81ca-2fc8d806cf37"/>
    <xsd:element name="properties">
      <xsd:complexType>
        <xsd:sequence>
          <xsd:element name="documentManagement">
            <xsd:complexType>
              <xsd:all>
                <xsd:element ref="ns2:WMOWFApprovalStatu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4:TaxCatchAll" minOccurs="0"/>
                <xsd:element ref="ns3:MediaServiceObjectDetectorVersions" minOccurs="0"/>
                <xsd:element ref="ns3:MediaServiceSearchProperties" minOccurs="0"/>
                <xsd:element ref="ns3:Number" minOccurs="0"/>
                <xsd:element ref="ns3:MediaServiceBillingMetadata" minOccurs="0"/>
                <xsd:element ref="ns4:_dlc_DocId" minOccurs="0"/>
                <xsd:element ref="ns4:_dlc_DocIdUrl" minOccurs="0"/>
                <xsd:element ref="ns4:_dlc_DocIdPersistId" minOccurs="0"/>
                <xsd:element ref="ns3:_ApprovalAssignedTo" minOccurs="0"/>
                <xsd:element ref="ns3:_ApprovalRespondedBy" minOccurs="0"/>
                <xsd:element ref="ns3:_ApprovalSentBy" minOccurs="0"/>
                <xsd:element ref="ns3:_ApprovalStatus" minOccurs="0"/>
                <xsd:element ref="ns3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5fcdb6-58ff-4d84-993c-bb26a5b54815" elementFormDefault="qualified">
    <xsd:import namespace="http://schemas.microsoft.com/office/2006/documentManagement/types"/>
    <xsd:import namespace="http://schemas.microsoft.com/office/infopath/2007/PartnerControls"/>
    <xsd:element name="WMOWFApprovalStatus" ma:index="2" nillable="true" ma:displayName="Workflow Approval Status" ma:default="Not Submitted" ma:format="Dropdown" ma:internalName="WMOWFApprovalStatus">
      <xsd:simpleType>
        <xsd:restriction base="dms:Choice">
          <xsd:enumeration value="Not Submitted"/>
          <xsd:enumeration value="Pending for Review"/>
          <xsd:enumeration value="Pending for Consolidation"/>
          <xsd:enumeration value="Pending for Approval"/>
          <xsd:enumeration value="Approved"/>
          <xsd:enumeration value="Rejected by Approver"/>
          <xsd:enumeration value="Cancelled by Requestor"/>
          <xsd:enumeration value="In Progress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63548e-e22e-43cb-a415-9193d4d80a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9" nillable="true" ma:displayName="Tags" ma:internalName="MediaServiceAutoTags" ma:readOnly="true">
      <xsd:simpleType>
        <xsd:restriction base="dms:Text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2a3b380-abf6-46f2-87bb-c2c114de1c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Number" ma:index="25" nillable="true" ma:displayName="Number" ma:format="Dropdown" ma:internalName="Number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  <xsd:element name="_ApprovalAssignedTo" ma:index="31" nillable="true" ma:displayName="Approvers" ma:list="UserInfo" ma:internalName="_ApprovalAssignedTo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RespondedBy" ma:index="32" nillable="true" ma:displayName="Responses" ma:list="UserInfo" ma:internalName="_ApprovalRespondedBy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SentBy" ma:index="33" nillable="true" ma:displayName="Approval Creator" ma:list="UserInfo" ma:internalName="_ApprovalSentBy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Status" ma:index="34" nillable="true" ma:displayName="Approval status" ma:internalName="_ApprovalStatus" ma:readOnly="true">
      <xsd:simpleType>
        <xsd:restriction base="dms:Unknown"/>
      </xsd:simpleType>
    </xsd:element>
    <xsd:element name="_Flow_SignoffStatus" ma:index="36" nillable="true" ma:displayName="Sign-off status" ma:internalName="_x0024_Resources_x003a_core_x002c_Signoff_Statu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2c9005-3129-4719-81ca-2fc8d806cf37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f8e72c2-3be2-4c69-a9a3-0592c9f3eb49}" ma:internalName="TaxCatchAll" ma:showField="CatchAllData" ma:web="9d2c9005-3129-4719-81ca-2fc8d806cf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2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3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SharedContentType xmlns="Microsoft.SharePoint.Taxonomy.ContentTypeSync" SourceId="92a3b380-abf6-46f2-87bb-c2c114de1c9e" ContentTypeId="0x01" PreviousValue="false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2c63548e-e22e-43cb-a415-9193d4d80a38" xsi:nil="true"/>
    <TaxCatchAll xmlns="9d2c9005-3129-4719-81ca-2fc8d806cf37" xsi:nil="true"/>
    <Number xmlns="2c63548e-e22e-43cb-a415-9193d4d80a38" xsi:nil="true"/>
    <lcf76f155ced4ddcb4097134ff3c332f xmlns="2c63548e-e22e-43cb-a415-9193d4d80a38">
      <Terms xmlns="http://schemas.microsoft.com/office/infopath/2007/PartnerControls"/>
    </lcf76f155ced4ddcb4097134ff3c332f>
    <WMOWFApprovalStatus xmlns="715fcdb6-58ff-4d84-993c-bb26a5b54815">Not Submitted</WMOWFApprovalStatus>
    <_ApprovalAssignedTo xmlns="2c63548e-e22e-43cb-a415-9193d4d80a38">
      <UserInfo>
        <DisplayName/>
        <AccountId xsi:nil="true"/>
        <AccountType/>
      </UserInfo>
    </_ApprovalAssignedTo>
    <_ApprovalRespondedBy xmlns="2c63548e-e22e-43cb-a415-9193d4d80a38">
      <UserInfo>
        <DisplayName/>
        <AccountId xsi:nil="true"/>
        <AccountType/>
      </UserInfo>
    </_ApprovalRespondedBy>
    <_ApprovalStatus xmlns="2c63548e-e22e-43cb-a415-9193d4d80a38">0</_ApprovalStatus>
    <_dlc_DocId xmlns="9d2c9005-3129-4719-81ca-2fc8d806cf37">WMOSI-597960436-6762607</_dlc_DocId>
    <_dlc_DocIdUrl xmlns="9d2c9005-3129-4719-81ca-2fc8d806cf37">
      <Url>https://wmoomm.sharepoint.com/sites/SI/_layouts/15/DocIdRedir.aspx?ID=WMOSI-597960436-6762607</Url>
      <Description>WMOSI-597960436-6762607</Description>
    </_dlc_DocIdUrl>
    <_ApprovalSentBy xmlns="2c63548e-e22e-43cb-a415-9193d4d80a38">
      <UserInfo>
        <DisplayName/>
        <AccountId xsi:nil="true"/>
        <AccountType/>
      </UserInfo>
    </_ApprovalSentBy>
  </documentManagement>
</p:properties>
</file>

<file path=customXml/itemProps1.xml><?xml version="1.0" encoding="utf-8"?>
<ds:datastoreItem xmlns:ds="http://schemas.openxmlformats.org/officeDocument/2006/customXml" ds:itemID="{9158092E-8C02-4053-B652-052C3B4C700B}"/>
</file>

<file path=customXml/itemProps2.xml><?xml version="1.0" encoding="utf-8"?>
<ds:datastoreItem xmlns:ds="http://schemas.openxmlformats.org/officeDocument/2006/customXml" ds:itemID="{5730E59B-E825-44E6-BC5E-8D8149FB1EA1}"/>
</file>

<file path=customXml/itemProps3.xml><?xml version="1.0" encoding="utf-8"?>
<ds:datastoreItem xmlns:ds="http://schemas.openxmlformats.org/officeDocument/2006/customXml" ds:itemID="{8ADE6D8D-41B6-4C6D-A206-62C038D56F48}"/>
</file>

<file path=customXml/itemProps4.xml><?xml version="1.0" encoding="utf-8"?>
<ds:datastoreItem xmlns:ds="http://schemas.openxmlformats.org/officeDocument/2006/customXml" ds:itemID="{90284CB9-B06D-4331-844B-B61D5385573D}"/>
</file>

<file path=customXml/itemProps5.xml><?xml version="1.0" encoding="utf-8"?>
<ds:datastoreItem xmlns:ds="http://schemas.openxmlformats.org/officeDocument/2006/customXml" ds:itemID="{091C6809-E5BD-4AC6-BCF3-8CFF6C8FA881}"/>
</file>

<file path=docMetadata/LabelInfo.xml><?xml version="1.0" encoding="utf-8"?>
<clbl:labelList xmlns:clbl="http://schemas.microsoft.com/office/2020/mipLabelMetadata">
  <clbl:label id="{e962d134-526b-49fe-8fc7-dd80537250d0}" enabled="1" method="Standard" siteId="{eaa6be54-4687-40c4-9827-c044bd8e8d3c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1397</TotalTime>
  <Words>631</Words>
  <Application>Microsoft Office PowerPoint</Application>
  <PresentationFormat>Widescreen</PresentationFormat>
  <Paragraphs>114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Wingdings</vt:lpstr>
      <vt:lpstr>Office Theme</vt:lpstr>
      <vt:lpstr>1_Office Theme</vt:lpstr>
      <vt:lpstr>PowerPoint Presentation</vt:lpstr>
      <vt:lpstr>PowerPoint Presentation</vt:lpstr>
      <vt:lpstr>Introduction</vt:lpstr>
      <vt:lpstr>PowerPoint Presentation</vt:lpstr>
      <vt:lpstr>PowerPoint Presentation</vt:lpstr>
      <vt:lpstr>PowerPoint Presentation</vt:lpstr>
      <vt:lpstr>PowerPoint Presentation</vt:lpstr>
      <vt:lpstr>Work stream of PACWAs’ Activities and IHP IX Strategy Priority Area Linkage</vt:lpstr>
      <vt:lpstr>Need Assessment for training programs from African Countries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Rana El Banna</dc:creator>
  <cp:lastModifiedBy>Nour Ahmed</cp:lastModifiedBy>
  <cp:revision>169</cp:revision>
  <cp:lastPrinted>2024-10-10T13:10:18Z</cp:lastPrinted>
  <dcterms:created xsi:type="dcterms:W3CDTF">2024-06-22T19:26:17Z</dcterms:created>
  <dcterms:modified xsi:type="dcterms:W3CDTF">2026-06-14T15:01:42Z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0x010100B0C1E5BA222991439BA07A4745E8FDAA</vt:lpwstr>
  </property>
  <property fmtid="{D5CDD505-2E9C-101B-9397-08002B2CF9AE}" pid="3" name="_dlc_DocIdItemGuid">
    <vt:lpwstr>1ff1a9da-fc27-4c88-a914-3d098a7665bd</vt:lpwstr>
  </property>
  <property fmtid="{D5CDD505-2E9C-101B-9397-08002B2CF9AE}" pid="4" name="MediaServiceImageTags">
    <vt:lpwstr/>
  </property>
</Properties>
</file>