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6"/>
  </p:sldMasterIdLst>
  <p:sldIdLst>
    <p:sldId id="256" r:id="rId7"/>
    <p:sldId id="743" r:id="rId8"/>
    <p:sldId id="744" r:id="rId9"/>
    <p:sldId id="745" r:id="rId10"/>
    <p:sldId id="746" r:id="rId11"/>
    <p:sldId id="747" r:id="rId12"/>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70"/>
    <p:restoredTop sz="94665"/>
  </p:normalViewPr>
  <p:slideViewPr>
    <p:cSldViewPr snapToGrid="0">
      <p:cViewPr varScale="1">
        <p:scale>
          <a:sx n="107" d="100"/>
          <a:sy n="107" d="100"/>
        </p:scale>
        <p:origin x="32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theme" Target="theme/theme1.xml"/><Relationship Id="rId10" Type="http://schemas.openxmlformats.org/officeDocument/2006/relationships/slide" Target="slides/slide4.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Hoja_de_c_lculo_de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840" b="0" i="0" u="none" strike="noStrike" kern="1200" spc="0" baseline="0">
                <a:solidFill>
                  <a:schemeClr val="tx1">
                    <a:lumMod val="65000"/>
                    <a:lumOff val="35000"/>
                  </a:schemeClr>
                </a:solidFill>
                <a:latin typeface="+mn-lt"/>
                <a:ea typeface="+mn-ea"/>
                <a:cs typeface="+mn-cs"/>
              </a:defRPr>
            </a:pPr>
            <a:r>
              <a:rPr lang="en-US" dirty="0"/>
              <a:t>Percentage of months with drought 2003-2025</a:t>
            </a:r>
          </a:p>
        </c:rich>
      </c:tx>
      <c:overlay val="0"/>
      <c:spPr>
        <a:noFill/>
        <a:ln>
          <a:noFill/>
        </a:ln>
        <a:effectLst/>
      </c:spPr>
      <c:txPr>
        <a:bodyPr rot="0" spcFirstLastPara="1" vertOverflow="ellipsis" vert="horz" wrap="square" anchor="ctr" anchorCtr="1"/>
        <a:lstStyle/>
        <a:p>
          <a:pPr>
            <a:defRPr sz="840" b="0"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stacked"/>
        <c:varyColors val="0"/>
        <c:ser>
          <c:idx val="0"/>
          <c:order val="0"/>
          <c:tx>
            <c:strRef>
              <c:f>'MAYOR A MENOR'!$PS$2</c:f>
              <c:strCache>
                <c:ptCount val="1"/>
                <c:pt idx="0">
                  <c:v>D0</c:v>
                </c:pt>
              </c:strCache>
            </c:strRef>
          </c:tx>
          <c:spPr>
            <a:solidFill>
              <a:srgbClr val="FFFF00"/>
            </a:solidFill>
            <a:ln>
              <a:noFill/>
            </a:ln>
            <a:effectLst/>
          </c:spPr>
          <c:invertIfNegative val="0"/>
          <c:cat>
            <c:strRef>
              <c:f>'MAYOR A MENOR'!$D$3:$D$127</c:f>
              <c:strCache>
                <c:ptCount val="125"/>
                <c:pt idx="0">
                  <c:v>Acatic</c:v>
                </c:pt>
                <c:pt idx="1">
                  <c:v>Acatlán de Juárez</c:v>
                </c:pt>
                <c:pt idx="2">
                  <c:v>Ahualulco de Mercado</c:v>
                </c:pt>
                <c:pt idx="3">
                  <c:v>Amacueca</c:v>
                </c:pt>
                <c:pt idx="4">
                  <c:v>Amatitán</c:v>
                </c:pt>
                <c:pt idx="5">
                  <c:v>Ameca</c:v>
                </c:pt>
                <c:pt idx="6">
                  <c:v>San Juanito de Escobedo</c:v>
                </c:pt>
                <c:pt idx="7">
                  <c:v>Arandas</c:v>
                </c:pt>
                <c:pt idx="8">
                  <c:v>El Arenal</c:v>
                </c:pt>
                <c:pt idx="9">
                  <c:v>Atemajac de Brizuela</c:v>
                </c:pt>
                <c:pt idx="10">
                  <c:v>Atengo</c:v>
                </c:pt>
                <c:pt idx="11">
                  <c:v>Atenguillo</c:v>
                </c:pt>
                <c:pt idx="12">
                  <c:v>Atotonilco el Alto</c:v>
                </c:pt>
                <c:pt idx="13">
                  <c:v>Atoyac</c:v>
                </c:pt>
                <c:pt idx="14">
                  <c:v>Autlán de Navarro</c:v>
                </c:pt>
                <c:pt idx="15">
                  <c:v>Ayotlán</c:v>
                </c:pt>
                <c:pt idx="16">
                  <c:v>Ayutla</c:v>
                </c:pt>
                <c:pt idx="17">
                  <c:v>La Barca</c:v>
                </c:pt>
                <c:pt idx="18">
                  <c:v>Bolaños</c:v>
                </c:pt>
                <c:pt idx="19">
                  <c:v>Cabo Corrientes</c:v>
                </c:pt>
                <c:pt idx="20">
                  <c:v>Casimiro Castillo</c:v>
                </c:pt>
                <c:pt idx="21">
                  <c:v>Cihuatlán</c:v>
                </c:pt>
                <c:pt idx="22">
                  <c:v>Zapotlán el Grande</c:v>
                </c:pt>
                <c:pt idx="23">
                  <c:v>Cocula</c:v>
                </c:pt>
                <c:pt idx="24">
                  <c:v>Colotlán</c:v>
                </c:pt>
                <c:pt idx="25">
                  <c:v>Concepción de Buenos Aires</c:v>
                </c:pt>
                <c:pt idx="26">
                  <c:v>Cuautitlán de García Barragán</c:v>
                </c:pt>
                <c:pt idx="27">
                  <c:v>Cuautla</c:v>
                </c:pt>
                <c:pt idx="28">
                  <c:v>Cuquío</c:v>
                </c:pt>
                <c:pt idx="29">
                  <c:v>Chapala</c:v>
                </c:pt>
                <c:pt idx="30">
                  <c:v>Chimaltitán</c:v>
                </c:pt>
                <c:pt idx="31">
                  <c:v>Chiquilistlán</c:v>
                </c:pt>
                <c:pt idx="32">
                  <c:v>Degollado</c:v>
                </c:pt>
                <c:pt idx="33">
                  <c:v>Ejutla</c:v>
                </c:pt>
                <c:pt idx="34">
                  <c:v>Encarnación de Díaz</c:v>
                </c:pt>
                <c:pt idx="35">
                  <c:v>Etzatlán</c:v>
                </c:pt>
                <c:pt idx="36">
                  <c:v>El Grullo</c:v>
                </c:pt>
                <c:pt idx="37">
                  <c:v>Guachinango</c:v>
                </c:pt>
                <c:pt idx="38">
                  <c:v>Guadalajara</c:v>
                </c:pt>
                <c:pt idx="39">
                  <c:v>Hostotipaquillo</c:v>
                </c:pt>
                <c:pt idx="40">
                  <c:v>Huejúcar</c:v>
                </c:pt>
                <c:pt idx="41">
                  <c:v>Huejuquilla el Alto</c:v>
                </c:pt>
                <c:pt idx="42">
                  <c:v>La Huerta</c:v>
                </c:pt>
                <c:pt idx="43">
                  <c:v>Ixtlahuacán de los Membrillos</c:v>
                </c:pt>
                <c:pt idx="44">
                  <c:v>Ixtlahuacán del Río</c:v>
                </c:pt>
                <c:pt idx="45">
                  <c:v>Jalostotitlán</c:v>
                </c:pt>
                <c:pt idx="46">
                  <c:v>Jamay</c:v>
                </c:pt>
                <c:pt idx="47">
                  <c:v>Jesús María</c:v>
                </c:pt>
                <c:pt idx="48">
                  <c:v>Jilotlán de los Dolores</c:v>
                </c:pt>
                <c:pt idx="49">
                  <c:v>Jocotepec</c:v>
                </c:pt>
                <c:pt idx="50">
                  <c:v>Juanacatlán</c:v>
                </c:pt>
                <c:pt idx="51">
                  <c:v>Juchitlán</c:v>
                </c:pt>
                <c:pt idx="52">
                  <c:v>Lagos de Moreno</c:v>
                </c:pt>
                <c:pt idx="53">
                  <c:v>El Limón</c:v>
                </c:pt>
                <c:pt idx="54">
                  <c:v>Magdalena</c:v>
                </c:pt>
                <c:pt idx="55">
                  <c:v>Santa María del Oro</c:v>
                </c:pt>
                <c:pt idx="56">
                  <c:v>La Manzanilla de la Paz</c:v>
                </c:pt>
                <c:pt idx="57">
                  <c:v>Mascota</c:v>
                </c:pt>
                <c:pt idx="58">
                  <c:v>Mazamitla</c:v>
                </c:pt>
                <c:pt idx="59">
                  <c:v>Mexticacán</c:v>
                </c:pt>
                <c:pt idx="60">
                  <c:v>Mezquitic</c:v>
                </c:pt>
                <c:pt idx="61">
                  <c:v>Mixtlán</c:v>
                </c:pt>
                <c:pt idx="62">
                  <c:v>Ocotlán</c:v>
                </c:pt>
                <c:pt idx="63">
                  <c:v>Ojuelos de Jalisco</c:v>
                </c:pt>
                <c:pt idx="64">
                  <c:v>Pihuamo</c:v>
                </c:pt>
                <c:pt idx="65">
                  <c:v>Poncitlán</c:v>
                </c:pt>
                <c:pt idx="66">
                  <c:v>Puerto Vallarta</c:v>
                </c:pt>
                <c:pt idx="67">
                  <c:v>Villa Purificación</c:v>
                </c:pt>
                <c:pt idx="68">
                  <c:v>Quitupan</c:v>
                </c:pt>
                <c:pt idx="69">
                  <c:v>El Salto</c:v>
                </c:pt>
                <c:pt idx="70">
                  <c:v>San Cristóbal de la Barranca</c:v>
                </c:pt>
                <c:pt idx="71">
                  <c:v>San Diego de Alejandría</c:v>
                </c:pt>
                <c:pt idx="72">
                  <c:v>San Juan de los Lagos</c:v>
                </c:pt>
                <c:pt idx="73">
                  <c:v>San Julián</c:v>
                </c:pt>
                <c:pt idx="74">
                  <c:v>San Marcos</c:v>
                </c:pt>
                <c:pt idx="75">
                  <c:v>San Martín de Bolaños</c:v>
                </c:pt>
                <c:pt idx="76">
                  <c:v>San Martín Hidalgo</c:v>
                </c:pt>
                <c:pt idx="77">
                  <c:v>San Miguel el Alto</c:v>
                </c:pt>
                <c:pt idx="78">
                  <c:v>Gómez Farías</c:v>
                </c:pt>
                <c:pt idx="79">
                  <c:v>San Sebastián del Oeste</c:v>
                </c:pt>
                <c:pt idx="80">
                  <c:v>Santa María de los Ángeles</c:v>
                </c:pt>
                <c:pt idx="81">
                  <c:v>Sayula</c:v>
                </c:pt>
                <c:pt idx="82">
                  <c:v>Tala</c:v>
                </c:pt>
                <c:pt idx="83">
                  <c:v>Talpa de Allende</c:v>
                </c:pt>
                <c:pt idx="84">
                  <c:v>Tamazula de Gordiano</c:v>
                </c:pt>
                <c:pt idx="85">
                  <c:v>Tapalpa</c:v>
                </c:pt>
                <c:pt idx="86">
                  <c:v>Tecalitlán</c:v>
                </c:pt>
                <c:pt idx="87">
                  <c:v>Tecolotlán</c:v>
                </c:pt>
                <c:pt idx="88">
                  <c:v>Techaluta de Montenegro</c:v>
                </c:pt>
                <c:pt idx="89">
                  <c:v>Tenamaxtlán</c:v>
                </c:pt>
                <c:pt idx="90">
                  <c:v>Teocaltiche</c:v>
                </c:pt>
                <c:pt idx="91">
                  <c:v>Teocuitatlán de Corona</c:v>
                </c:pt>
                <c:pt idx="92">
                  <c:v>Tepatitlán de Morelos</c:v>
                </c:pt>
                <c:pt idx="93">
                  <c:v>Tequila</c:v>
                </c:pt>
                <c:pt idx="94">
                  <c:v>Teuchitlán</c:v>
                </c:pt>
                <c:pt idx="95">
                  <c:v>Tizapán el Alto</c:v>
                </c:pt>
                <c:pt idx="96">
                  <c:v>Tlajomulco de Zúñiga</c:v>
                </c:pt>
                <c:pt idx="97">
                  <c:v>Tlaquepaque</c:v>
                </c:pt>
                <c:pt idx="98">
                  <c:v>Tolimán</c:v>
                </c:pt>
                <c:pt idx="99">
                  <c:v>Tomatlán</c:v>
                </c:pt>
                <c:pt idx="100">
                  <c:v>Tonalá</c:v>
                </c:pt>
                <c:pt idx="101">
                  <c:v>Tonaya</c:v>
                </c:pt>
                <c:pt idx="102">
                  <c:v>Tonila</c:v>
                </c:pt>
                <c:pt idx="103">
                  <c:v>Totatiche</c:v>
                </c:pt>
                <c:pt idx="104">
                  <c:v>Tototlán</c:v>
                </c:pt>
                <c:pt idx="105">
                  <c:v>Tuxcacuesco</c:v>
                </c:pt>
                <c:pt idx="106">
                  <c:v>Tuxcueca</c:v>
                </c:pt>
                <c:pt idx="107">
                  <c:v>Tuxpan</c:v>
                </c:pt>
                <c:pt idx="108">
                  <c:v>Unión de San Antonio</c:v>
                </c:pt>
                <c:pt idx="109">
                  <c:v>Unión de Tula</c:v>
                </c:pt>
                <c:pt idx="110">
                  <c:v>Valle de Guadalupe</c:v>
                </c:pt>
                <c:pt idx="111">
                  <c:v>Valle de Juárez</c:v>
                </c:pt>
                <c:pt idx="112">
                  <c:v>San Gabriel</c:v>
                </c:pt>
                <c:pt idx="113">
                  <c:v>Villa Corona</c:v>
                </c:pt>
                <c:pt idx="114">
                  <c:v>Villa Guerrero</c:v>
                </c:pt>
                <c:pt idx="115">
                  <c:v>Villa Hidalgo</c:v>
                </c:pt>
                <c:pt idx="116">
                  <c:v>Cañadas de Obregón</c:v>
                </c:pt>
                <c:pt idx="117">
                  <c:v>Yahualica de González Gallo</c:v>
                </c:pt>
                <c:pt idx="118">
                  <c:v>Zacoalco de Torres</c:v>
                </c:pt>
                <c:pt idx="119">
                  <c:v>Zapopan</c:v>
                </c:pt>
                <c:pt idx="120">
                  <c:v>Zapotiltic</c:v>
                </c:pt>
                <c:pt idx="121">
                  <c:v>Zapotitlán de Vadillo</c:v>
                </c:pt>
                <c:pt idx="122">
                  <c:v>Zapotlán del Rey</c:v>
                </c:pt>
                <c:pt idx="123">
                  <c:v>Zapotlanejo</c:v>
                </c:pt>
                <c:pt idx="124">
                  <c:v>San Ignacio Cerro Gordo</c:v>
                </c:pt>
              </c:strCache>
            </c:strRef>
          </c:cat>
          <c:val>
            <c:numRef>
              <c:f>'MAYOR A MENOR'!$PS$3:$PS$127</c:f>
              <c:numCache>
                <c:formatCode>0%</c:formatCode>
                <c:ptCount val="125"/>
                <c:pt idx="0">
                  <c:v>0.29736211031175058</c:v>
                </c:pt>
                <c:pt idx="1">
                  <c:v>0.30695443645083931</c:v>
                </c:pt>
                <c:pt idx="2">
                  <c:v>0.32853717026378898</c:v>
                </c:pt>
                <c:pt idx="3">
                  <c:v>0.32374100719424459</c:v>
                </c:pt>
                <c:pt idx="4">
                  <c:v>0.31414868105515587</c:v>
                </c:pt>
                <c:pt idx="5">
                  <c:v>0.31894484412470026</c:v>
                </c:pt>
                <c:pt idx="6">
                  <c:v>0.32134292565947242</c:v>
                </c:pt>
                <c:pt idx="7">
                  <c:v>0.2446043165467626</c:v>
                </c:pt>
                <c:pt idx="8">
                  <c:v>0.34292565947242204</c:v>
                </c:pt>
                <c:pt idx="9">
                  <c:v>0.22541966426858512</c:v>
                </c:pt>
                <c:pt idx="10">
                  <c:v>0.26378896882494007</c:v>
                </c:pt>
                <c:pt idx="11">
                  <c:v>0.22541966426858512</c:v>
                </c:pt>
                <c:pt idx="12">
                  <c:v>0.26618705035971224</c:v>
                </c:pt>
                <c:pt idx="13">
                  <c:v>0.28776978417266186</c:v>
                </c:pt>
                <c:pt idx="14">
                  <c:v>0.25419664268585129</c:v>
                </c:pt>
                <c:pt idx="15">
                  <c:v>0.2446043165467626</c:v>
                </c:pt>
                <c:pt idx="16">
                  <c:v>0.22541966426858512</c:v>
                </c:pt>
                <c:pt idx="17">
                  <c:v>0.25899280575539568</c:v>
                </c:pt>
                <c:pt idx="18">
                  <c:v>0.26139088729016785</c:v>
                </c:pt>
                <c:pt idx="19">
                  <c:v>0.24940047961630696</c:v>
                </c:pt>
                <c:pt idx="20">
                  <c:v>0.29256594724220625</c:v>
                </c:pt>
                <c:pt idx="21">
                  <c:v>0.22541966426858512</c:v>
                </c:pt>
                <c:pt idx="22">
                  <c:v>0.29016786570743403</c:v>
                </c:pt>
                <c:pt idx="23">
                  <c:v>0.23261390887290168</c:v>
                </c:pt>
                <c:pt idx="24">
                  <c:v>0.30935251798561153</c:v>
                </c:pt>
                <c:pt idx="25">
                  <c:v>0.23021582733812951</c:v>
                </c:pt>
                <c:pt idx="26">
                  <c:v>0.30215827338129497</c:v>
                </c:pt>
                <c:pt idx="27">
                  <c:v>0.29256594724220625</c:v>
                </c:pt>
                <c:pt idx="28">
                  <c:v>0.25659472422062352</c:v>
                </c:pt>
                <c:pt idx="29">
                  <c:v>0.32613908872901681</c:v>
                </c:pt>
                <c:pt idx="30">
                  <c:v>0.2805755395683453</c:v>
                </c:pt>
                <c:pt idx="31">
                  <c:v>0.2805755395683453</c:v>
                </c:pt>
                <c:pt idx="32">
                  <c:v>0.32613908872901681</c:v>
                </c:pt>
                <c:pt idx="33">
                  <c:v>0.23501199040767387</c:v>
                </c:pt>
                <c:pt idx="34">
                  <c:v>0.26378896882494007</c:v>
                </c:pt>
                <c:pt idx="35">
                  <c:v>0.2733812949640288</c:v>
                </c:pt>
                <c:pt idx="36">
                  <c:v>0.2038369304556355</c:v>
                </c:pt>
                <c:pt idx="37">
                  <c:v>0.23741007194244604</c:v>
                </c:pt>
                <c:pt idx="38">
                  <c:v>0.20143884892086331</c:v>
                </c:pt>
                <c:pt idx="39">
                  <c:v>0.22781774580335731</c:v>
                </c:pt>
                <c:pt idx="40">
                  <c:v>0.2805755395683453</c:v>
                </c:pt>
                <c:pt idx="41">
                  <c:v>0.2446043165467626</c:v>
                </c:pt>
                <c:pt idx="42">
                  <c:v>0.24940047961630696</c:v>
                </c:pt>
                <c:pt idx="43">
                  <c:v>0.31654676258992803</c:v>
                </c:pt>
                <c:pt idx="44">
                  <c:v>0.29496402877697842</c:v>
                </c:pt>
                <c:pt idx="45">
                  <c:v>0.24940047961630696</c:v>
                </c:pt>
                <c:pt idx="46">
                  <c:v>0.2038369304556355</c:v>
                </c:pt>
                <c:pt idx="47">
                  <c:v>0.26618705035971224</c:v>
                </c:pt>
                <c:pt idx="48">
                  <c:v>0.28297362110311752</c:v>
                </c:pt>
                <c:pt idx="49">
                  <c:v>0.30455635491606714</c:v>
                </c:pt>
                <c:pt idx="50">
                  <c:v>0.24700239808153476</c:v>
                </c:pt>
                <c:pt idx="51">
                  <c:v>0.25899280575539568</c:v>
                </c:pt>
                <c:pt idx="52">
                  <c:v>0.23261390887290168</c:v>
                </c:pt>
                <c:pt idx="53">
                  <c:v>0.30935251798561153</c:v>
                </c:pt>
                <c:pt idx="54">
                  <c:v>0.27817745803357313</c:v>
                </c:pt>
                <c:pt idx="55">
                  <c:v>0.25179856115107913</c:v>
                </c:pt>
                <c:pt idx="56">
                  <c:v>0.2422062350119904</c:v>
                </c:pt>
                <c:pt idx="57">
                  <c:v>0.25419664268585129</c:v>
                </c:pt>
                <c:pt idx="58">
                  <c:v>0.29016786570743403</c:v>
                </c:pt>
                <c:pt idx="59">
                  <c:v>0.30455635491606714</c:v>
                </c:pt>
                <c:pt idx="60">
                  <c:v>0.2446043165467626</c:v>
                </c:pt>
                <c:pt idx="61">
                  <c:v>0.26378896882494007</c:v>
                </c:pt>
                <c:pt idx="62">
                  <c:v>0.2422062350119904</c:v>
                </c:pt>
                <c:pt idx="63">
                  <c:v>0.2422062350119904</c:v>
                </c:pt>
                <c:pt idx="64">
                  <c:v>0.24940047961630696</c:v>
                </c:pt>
                <c:pt idx="65">
                  <c:v>0.23741007194244604</c:v>
                </c:pt>
                <c:pt idx="66">
                  <c:v>0.30215827338129497</c:v>
                </c:pt>
                <c:pt idx="67">
                  <c:v>0.23741007194244604</c:v>
                </c:pt>
                <c:pt idx="68">
                  <c:v>0.21582733812949639</c:v>
                </c:pt>
                <c:pt idx="69">
                  <c:v>0.25899280575539568</c:v>
                </c:pt>
                <c:pt idx="70">
                  <c:v>0.1750599520383693</c:v>
                </c:pt>
                <c:pt idx="71">
                  <c:v>0.19184652278177458</c:v>
                </c:pt>
                <c:pt idx="72">
                  <c:v>0.1750599520383693</c:v>
                </c:pt>
                <c:pt idx="73">
                  <c:v>0.25419664268585129</c:v>
                </c:pt>
                <c:pt idx="74">
                  <c:v>0.23501199040767387</c:v>
                </c:pt>
                <c:pt idx="75">
                  <c:v>0.20863309352517986</c:v>
                </c:pt>
                <c:pt idx="76">
                  <c:v>0.21342925659472423</c:v>
                </c:pt>
                <c:pt idx="77">
                  <c:v>0.29976019184652281</c:v>
                </c:pt>
                <c:pt idx="78">
                  <c:v>0.23980815347721823</c:v>
                </c:pt>
                <c:pt idx="79">
                  <c:v>0.23021582733812951</c:v>
                </c:pt>
                <c:pt idx="80">
                  <c:v>0.2038369304556355</c:v>
                </c:pt>
                <c:pt idx="81">
                  <c:v>0.26858513189448441</c:v>
                </c:pt>
                <c:pt idx="82">
                  <c:v>0.28537170263788969</c:v>
                </c:pt>
                <c:pt idx="83">
                  <c:v>0.16546762589928057</c:v>
                </c:pt>
                <c:pt idx="84">
                  <c:v>0.18225419664268586</c:v>
                </c:pt>
                <c:pt idx="85">
                  <c:v>0.23980815347721823</c:v>
                </c:pt>
                <c:pt idx="86">
                  <c:v>0.25659472422062352</c:v>
                </c:pt>
                <c:pt idx="87">
                  <c:v>0.23741007194244604</c:v>
                </c:pt>
                <c:pt idx="88">
                  <c:v>0.20143884892086331</c:v>
                </c:pt>
                <c:pt idx="89">
                  <c:v>0.17266187050359713</c:v>
                </c:pt>
                <c:pt idx="90">
                  <c:v>0.28297362110311752</c:v>
                </c:pt>
                <c:pt idx="91">
                  <c:v>0.16786570743405277</c:v>
                </c:pt>
                <c:pt idx="92">
                  <c:v>0.2422062350119904</c:v>
                </c:pt>
                <c:pt idx="93">
                  <c:v>0.22062350119904076</c:v>
                </c:pt>
                <c:pt idx="94">
                  <c:v>0.28297362110311752</c:v>
                </c:pt>
                <c:pt idx="95">
                  <c:v>0.25179856115107913</c:v>
                </c:pt>
                <c:pt idx="96">
                  <c:v>0.19904076738609114</c:v>
                </c:pt>
                <c:pt idx="97">
                  <c:v>0.24940047961630696</c:v>
                </c:pt>
                <c:pt idx="98">
                  <c:v>0.21582733812949639</c:v>
                </c:pt>
                <c:pt idx="99">
                  <c:v>0.17266187050359713</c:v>
                </c:pt>
                <c:pt idx="100">
                  <c:v>0.22062350119904076</c:v>
                </c:pt>
                <c:pt idx="101">
                  <c:v>0.25419664268585129</c:v>
                </c:pt>
                <c:pt idx="102">
                  <c:v>0.20143884892086331</c:v>
                </c:pt>
                <c:pt idx="103">
                  <c:v>0.21822541966426859</c:v>
                </c:pt>
                <c:pt idx="104">
                  <c:v>0.17266187050359713</c:v>
                </c:pt>
                <c:pt idx="105">
                  <c:v>0.19664268585131894</c:v>
                </c:pt>
                <c:pt idx="106">
                  <c:v>0.1750599520383693</c:v>
                </c:pt>
                <c:pt idx="107">
                  <c:v>0.15827338129496402</c:v>
                </c:pt>
                <c:pt idx="108">
                  <c:v>0.15827338129496402</c:v>
                </c:pt>
                <c:pt idx="109">
                  <c:v>0.20863309352517986</c:v>
                </c:pt>
                <c:pt idx="110">
                  <c:v>0.21342925659472423</c:v>
                </c:pt>
                <c:pt idx="111">
                  <c:v>0.24940047961630696</c:v>
                </c:pt>
                <c:pt idx="112">
                  <c:v>0.20863309352517986</c:v>
                </c:pt>
                <c:pt idx="113">
                  <c:v>0.27098321342925658</c:v>
                </c:pt>
                <c:pt idx="114">
                  <c:v>0.2038369304556355</c:v>
                </c:pt>
                <c:pt idx="115">
                  <c:v>0.18465227817745802</c:v>
                </c:pt>
                <c:pt idx="116">
                  <c:v>0.19424460431654678</c:v>
                </c:pt>
                <c:pt idx="117">
                  <c:v>0.23501199040767387</c:v>
                </c:pt>
                <c:pt idx="118">
                  <c:v>0.22302158273381295</c:v>
                </c:pt>
                <c:pt idx="119">
                  <c:v>0.15107913669064749</c:v>
                </c:pt>
                <c:pt idx="120">
                  <c:v>0.24940047961630696</c:v>
                </c:pt>
                <c:pt idx="121">
                  <c:v>0.19664268585131894</c:v>
                </c:pt>
                <c:pt idx="122">
                  <c:v>0.19424460431654678</c:v>
                </c:pt>
                <c:pt idx="123">
                  <c:v>0.19904076738609114</c:v>
                </c:pt>
                <c:pt idx="124">
                  <c:v>0.13189448441247004</c:v>
                </c:pt>
              </c:numCache>
            </c:numRef>
          </c:val>
          <c:extLst>
            <c:ext xmlns:c16="http://schemas.microsoft.com/office/drawing/2014/chart" uri="{C3380CC4-5D6E-409C-BE32-E72D297353CC}">
              <c16:uniqueId val="{00000000-B2CC-472D-9D28-D727B91ED37C}"/>
            </c:ext>
          </c:extLst>
        </c:ser>
        <c:ser>
          <c:idx val="1"/>
          <c:order val="1"/>
          <c:tx>
            <c:strRef>
              <c:f>'MAYOR A MENOR'!$PT$2</c:f>
              <c:strCache>
                <c:ptCount val="1"/>
                <c:pt idx="0">
                  <c:v>D1</c:v>
                </c:pt>
              </c:strCache>
            </c:strRef>
          </c:tx>
          <c:spPr>
            <a:solidFill>
              <a:srgbClr val="FFD37F"/>
            </a:solidFill>
            <a:ln>
              <a:noFill/>
            </a:ln>
            <a:effectLst/>
          </c:spPr>
          <c:invertIfNegative val="0"/>
          <c:cat>
            <c:strRef>
              <c:f>'MAYOR A MENOR'!$D$3:$D$127</c:f>
              <c:strCache>
                <c:ptCount val="125"/>
                <c:pt idx="0">
                  <c:v>Acatic</c:v>
                </c:pt>
                <c:pt idx="1">
                  <c:v>Acatlán de Juárez</c:v>
                </c:pt>
                <c:pt idx="2">
                  <c:v>Ahualulco de Mercado</c:v>
                </c:pt>
                <c:pt idx="3">
                  <c:v>Amacueca</c:v>
                </c:pt>
                <c:pt idx="4">
                  <c:v>Amatitán</c:v>
                </c:pt>
                <c:pt idx="5">
                  <c:v>Ameca</c:v>
                </c:pt>
                <c:pt idx="6">
                  <c:v>San Juanito de Escobedo</c:v>
                </c:pt>
                <c:pt idx="7">
                  <c:v>Arandas</c:v>
                </c:pt>
                <c:pt idx="8">
                  <c:v>El Arenal</c:v>
                </c:pt>
                <c:pt idx="9">
                  <c:v>Atemajac de Brizuela</c:v>
                </c:pt>
                <c:pt idx="10">
                  <c:v>Atengo</c:v>
                </c:pt>
                <c:pt idx="11">
                  <c:v>Atenguillo</c:v>
                </c:pt>
                <c:pt idx="12">
                  <c:v>Atotonilco el Alto</c:v>
                </c:pt>
                <c:pt idx="13">
                  <c:v>Atoyac</c:v>
                </c:pt>
                <c:pt idx="14">
                  <c:v>Autlán de Navarro</c:v>
                </c:pt>
                <c:pt idx="15">
                  <c:v>Ayotlán</c:v>
                </c:pt>
                <c:pt idx="16">
                  <c:v>Ayutla</c:v>
                </c:pt>
                <c:pt idx="17">
                  <c:v>La Barca</c:v>
                </c:pt>
                <c:pt idx="18">
                  <c:v>Bolaños</c:v>
                </c:pt>
                <c:pt idx="19">
                  <c:v>Cabo Corrientes</c:v>
                </c:pt>
                <c:pt idx="20">
                  <c:v>Casimiro Castillo</c:v>
                </c:pt>
                <c:pt idx="21">
                  <c:v>Cihuatlán</c:v>
                </c:pt>
                <c:pt idx="22">
                  <c:v>Zapotlán el Grande</c:v>
                </c:pt>
                <c:pt idx="23">
                  <c:v>Cocula</c:v>
                </c:pt>
                <c:pt idx="24">
                  <c:v>Colotlán</c:v>
                </c:pt>
                <c:pt idx="25">
                  <c:v>Concepción de Buenos Aires</c:v>
                </c:pt>
                <c:pt idx="26">
                  <c:v>Cuautitlán de García Barragán</c:v>
                </c:pt>
                <c:pt idx="27">
                  <c:v>Cuautla</c:v>
                </c:pt>
                <c:pt idx="28">
                  <c:v>Cuquío</c:v>
                </c:pt>
                <c:pt idx="29">
                  <c:v>Chapala</c:v>
                </c:pt>
                <c:pt idx="30">
                  <c:v>Chimaltitán</c:v>
                </c:pt>
                <c:pt idx="31">
                  <c:v>Chiquilistlán</c:v>
                </c:pt>
                <c:pt idx="32">
                  <c:v>Degollado</c:v>
                </c:pt>
                <c:pt idx="33">
                  <c:v>Ejutla</c:v>
                </c:pt>
                <c:pt idx="34">
                  <c:v>Encarnación de Díaz</c:v>
                </c:pt>
                <c:pt idx="35">
                  <c:v>Etzatlán</c:v>
                </c:pt>
                <c:pt idx="36">
                  <c:v>El Grullo</c:v>
                </c:pt>
                <c:pt idx="37">
                  <c:v>Guachinango</c:v>
                </c:pt>
                <c:pt idx="38">
                  <c:v>Guadalajara</c:v>
                </c:pt>
                <c:pt idx="39">
                  <c:v>Hostotipaquillo</c:v>
                </c:pt>
                <c:pt idx="40">
                  <c:v>Huejúcar</c:v>
                </c:pt>
                <c:pt idx="41">
                  <c:v>Huejuquilla el Alto</c:v>
                </c:pt>
                <c:pt idx="42">
                  <c:v>La Huerta</c:v>
                </c:pt>
                <c:pt idx="43">
                  <c:v>Ixtlahuacán de los Membrillos</c:v>
                </c:pt>
                <c:pt idx="44">
                  <c:v>Ixtlahuacán del Río</c:v>
                </c:pt>
                <c:pt idx="45">
                  <c:v>Jalostotitlán</c:v>
                </c:pt>
                <c:pt idx="46">
                  <c:v>Jamay</c:v>
                </c:pt>
                <c:pt idx="47">
                  <c:v>Jesús María</c:v>
                </c:pt>
                <c:pt idx="48">
                  <c:v>Jilotlán de los Dolores</c:v>
                </c:pt>
                <c:pt idx="49">
                  <c:v>Jocotepec</c:v>
                </c:pt>
                <c:pt idx="50">
                  <c:v>Juanacatlán</c:v>
                </c:pt>
                <c:pt idx="51">
                  <c:v>Juchitlán</c:v>
                </c:pt>
                <c:pt idx="52">
                  <c:v>Lagos de Moreno</c:v>
                </c:pt>
                <c:pt idx="53">
                  <c:v>El Limón</c:v>
                </c:pt>
                <c:pt idx="54">
                  <c:v>Magdalena</c:v>
                </c:pt>
                <c:pt idx="55">
                  <c:v>Santa María del Oro</c:v>
                </c:pt>
                <c:pt idx="56">
                  <c:v>La Manzanilla de la Paz</c:v>
                </c:pt>
                <c:pt idx="57">
                  <c:v>Mascota</c:v>
                </c:pt>
                <c:pt idx="58">
                  <c:v>Mazamitla</c:v>
                </c:pt>
                <c:pt idx="59">
                  <c:v>Mexticacán</c:v>
                </c:pt>
                <c:pt idx="60">
                  <c:v>Mezquitic</c:v>
                </c:pt>
                <c:pt idx="61">
                  <c:v>Mixtlán</c:v>
                </c:pt>
                <c:pt idx="62">
                  <c:v>Ocotlán</c:v>
                </c:pt>
                <c:pt idx="63">
                  <c:v>Ojuelos de Jalisco</c:v>
                </c:pt>
                <c:pt idx="64">
                  <c:v>Pihuamo</c:v>
                </c:pt>
                <c:pt idx="65">
                  <c:v>Poncitlán</c:v>
                </c:pt>
                <c:pt idx="66">
                  <c:v>Puerto Vallarta</c:v>
                </c:pt>
                <c:pt idx="67">
                  <c:v>Villa Purificación</c:v>
                </c:pt>
                <c:pt idx="68">
                  <c:v>Quitupan</c:v>
                </c:pt>
                <c:pt idx="69">
                  <c:v>El Salto</c:v>
                </c:pt>
                <c:pt idx="70">
                  <c:v>San Cristóbal de la Barranca</c:v>
                </c:pt>
                <c:pt idx="71">
                  <c:v>San Diego de Alejandría</c:v>
                </c:pt>
                <c:pt idx="72">
                  <c:v>San Juan de los Lagos</c:v>
                </c:pt>
                <c:pt idx="73">
                  <c:v>San Julián</c:v>
                </c:pt>
                <c:pt idx="74">
                  <c:v>San Marcos</c:v>
                </c:pt>
                <c:pt idx="75">
                  <c:v>San Martín de Bolaños</c:v>
                </c:pt>
                <c:pt idx="76">
                  <c:v>San Martín Hidalgo</c:v>
                </c:pt>
                <c:pt idx="77">
                  <c:v>San Miguel el Alto</c:v>
                </c:pt>
                <c:pt idx="78">
                  <c:v>Gómez Farías</c:v>
                </c:pt>
                <c:pt idx="79">
                  <c:v>San Sebastián del Oeste</c:v>
                </c:pt>
                <c:pt idx="80">
                  <c:v>Santa María de los Ángeles</c:v>
                </c:pt>
                <c:pt idx="81">
                  <c:v>Sayula</c:v>
                </c:pt>
                <c:pt idx="82">
                  <c:v>Tala</c:v>
                </c:pt>
                <c:pt idx="83">
                  <c:v>Talpa de Allende</c:v>
                </c:pt>
                <c:pt idx="84">
                  <c:v>Tamazula de Gordiano</c:v>
                </c:pt>
                <c:pt idx="85">
                  <c:v>Tapalpa</c:v>
                </c:pt>
                <c:pt idx="86">
                  <c:v>Tecalitlán</c:v>
                </c:pt>
                <c:pt idx="87">
                  <c:v>Tecolotlán</c:v>
                </c:pt>
                <c:pt idx="88">
                  <c:v>Techaluta de Montenegro</c:v>
                </c:pt>
                <c:pt idx="89">
                  <c:v>Tenamaxtlán</c:v>
                </c:pt>
                <c:pt idx="90">
                  <c:v>Teocaltiche</c:v>
                </c:pt>
                <c:pt idx="91">
                  <c:v>Teocuitatlán de Corona</c:v>
                </c:pt>
                <c:pt idx="92">
                  <c:v>Tepatitlán de Morelos</c:v>
                </c:pt>
                <c:pt idx="93">
                  <c:v>Tequila</c:v>
                </c:pt>
                <c:pt idx="94">
                  <c:v>Teuchitlán</c:v>
                </c:pt>
                <c:pt idx="95">
                  <c:v>Tizapán el Alto</c:v>
                </c:pt>
                <c:pt idx="96">
                  <c:v>Tlajomulco de Zúñiga</c:v>
                </c:pt>
                <c:pt idx="97">
                  <c:v>Tlaquepaque</c:v>
                </c:pt>
                <c:pt idx="98">
                  <c:v>Tolimán</c:v>
                </c:pt>
                <c:pt idx="99">
                  <c:v>Tomatlán</c:v>
                </c:pt>
                <c:pt idx="100">
                  <c:v>Tonalá</c:v>
                </c:pt>
                <c:pt idx="101">
                  <c:v>Tonaya</c:v>
                </c:pt>
                <c:pt idx="102">
                  <c:v>Tonila</c:v>
                </c:pt>
                <c:pt idx="103">
                  <c:v>Totatiche</c:v>
                </c:pt>
                <c:pt idx="104">
                  <c:v>Tototlán</c:v>
                </c:pt>
                <c:pt idx="105">
                  <c:v>Tuxcacuesco</c:v>
                </c:pt>
                <c:pt idx="106">
                  <c:v>Tuxcueca</c:v>
                </c:pt>
                <c:pt idx="107">
                  <c:v>Tuxpan</c:v>
                </c:pt>
                <c:pt idx="108">
                  <c:v>Unión de San Antonio</c:v>
                </c:pt>
                <c:pt idx="109">
                  <c:v>Unión de Tula</c:v>
                </c:pt>
                <c:pt idx="110">
                  <c:v>Valle de Guadalupe</c:v>
                </c:pt>
                <c:pt idx="111">
                  <c:v>Valle de Juárez</c:v>
                </c:pt>
                <c:pt idx="112">
                  <c:v>San Gabriel</c:v>
                </c:pt>
                <c:pt idx="113">
                  <c:v>Villa Corona</c:v>
                </c:pt>
                <c:pt idx="114">
                  <c:v>Villa Guerrero</c:v>
                </c:pt>
                <c:pt idx="115">
                  <c:v>Villa Hidalgo</c:v>
                </c:pt>
                <c:pt idx="116">
                  <c:v>Cañadas de Obregón</c:v>
                </c:pt>
                <c:pt idx="117">
                  <c:v>Yahualica de González Gallo</c:v>
                </c:pt>
                <c:pt idx="118">
                  <c:v>Zacoalco de Torres</c:v>
                </c:pt>
                <c:pt idx="119">
                  <c:v>Zapopan</c:v>
                </c:pt>
                <c:pt idx="120">
                  <c:v>Zapotiltic</c:v>
                </c:pt>
                <c:pt idx="121">
                  <c:v>Zapotitlán de Vadillo</c:v>
                </c:pt>
                <c:pt idx="122">
                  <c:v>Zapotlán del Rey</c:v>
                </c:pt>
                <c:pt idx="123">
                  <c:v>Zapotlanejo</c:v>
                </c:pt>
                <c:pt idx="124">
                  <c:v>San Ignacio Cerro Gordo</c:v>
                </c:pt>
              </c:strCache>
            </c:strRef>
          </c:cat>
          <c:val>
            <c:numRef>
              <c:f>'MAYOR A MENOR'!$PT$3:$PT$127</c:f>
              <c:numCache>
                <c:formatCode>0%</c:formatCode>
                <c:ptCount val="125"/>
                <c:pt idx="0">
                  <c:v>0.21342925659472423</c:v>
                </c:pt>
                <c:pt idx="1">
                  <c:v>0.20143884892086331</c:v>
                </c:pt>
                <c:pt idx="2">
                  <c:v>0.17985611510791366</c:v>
                </c:pt>
                <c:pt idx="3">
                  <c:v>0.19424460431654678</c:v>
                </c:pt>
                <c:pt idx="4">
                  <c:v>0.19904076738609114</c:v>
                </c:pt>
                <c:pt idx="5">
                  <c:v>0.18944844124700239</c:v>
                </c:pt>
                <c:pt idx="6">
                  <c:v>0.18705035971223022</c:v>
                </c:pt>
                <c:pt idx="7">
                  <c:v>0.23261390887290168</c:v>
                </c:pt>
                <c:pt idx="8">
                  <c:v>0.1750599520383693</c:v>
                </c:pt>
                <c:pt idx="9">
                  <c:v>0.24700239808153476</c:v>
                </c:pt>
                <c:pt idx="10">
                  <c:v>0.15827338129496402</c:v>
                </c:pt>
                <c:pt idx="11">
                  <c:v>0.22302158273381295</c:v>
                </c:pt>
                <c:pt idx="12">
                  <c:v>0.12709832134292565</c:v>
                </c:pt>
                <c:pt idx="13">
                  <c:v>0.15347721822541965</c:v>
                </c:pt>
                <c:pt idx="14">
                  <c:v>0.18465227817745802</c:v>
                </c:pt>
                <c:pt idx="15">
                  <c:v>0.17745803357314149</c:v>
                </c:pt>
                <c:pt idx="16">
                  <c:v>0.22062350119904076</c:v>
                </c:pt>
                <c:pt idx="17">
                  <c:v>0.17266187050359713</c:v>
                </c:pt>
                <c:pt idx="18">
                  <c:v>0.19904076738609114</c:v>
                </c:pt>
                <c:pt idx="19">
                  <c:v>0.14628297362110312</c:v>
                </c:pt>
                <c:pt idx="20">
                  <c:v>0.16546762589928057</c:v>
                </c:pt>
                <c:pt idx="21">
                  <c:v>0.20863309352517986</c:v>
                </c:pt>
                <c:pt idx="22">
                  <c:v>0.12949640287769784</c:v>
                </c:pt>
                <c:pt idx="23">
                  <c:v>0.2038369304556355</c:v>
                </c:pt>
                <c:pt idx="24">
                  <c:v>0.1366906474820144</c:v>
                </c:pt>
                <c:pt idx="25">
                  <c:v>0.15107913669064749</c:v>
                </c:pt>
                <c:pt idx="26">
                  <c:v>0.14388489208633093</c:v>
                </c:pt>
                <c:pt idx="27">
                  <c:v>0.20863309352517986</c:v>
                </c:pt>
                <c:pt idx="28">
                  <c:v>0.20143884892086331</c:v>
                </c:pt>
                <c:pt idx="29">
                  <c:v>0.12709832134292565</c:v>
                </c:pt>
                <c:pt idx="30">
                  <c:v>0.17985611510791366</c:v>
                </c:pt>
                <c:pt idx="31">
                  <c:v>0.16067146282973621</c:v>
                </c:pt>
                <c:pt idx="32">
                  <c:v>0.10551558752997602</c:v>
                </c:pt>
                <c:pt idx="33">
                  <c:v>0.14868105515587529</c:v>
                </c:pt>
                <c:pt idx="34">
                  <c:v>0.12470023980815348</c:v>
                </c:pt>
                <c:pt idx="35">
                  <c:v>0.15107913669064749</c:v>
                </c:pt>
                <c:pt idx="36">
                  <c:v>0.16306954436450841</c:v>
                </c:pt>
                <c:pt idx="37">
                  <c:v>0.18225419664268586</c:v>
                </c:pt>
                <c:pt idx="38">
                  <c:v>0.17985611510791366</c:v>
                </c:pt>
                <c:pt idx="39">
                  <c:v>0.18225419664268586</c:v>
                </c:pt>
                <c:pt idx="40">
                  <c:v>0.18225419664268586</c:v>
                </c:pt>
                <c:pt idx="41">
                  <c:v>0.17745803357314149</c:v>
                </c:pt>
                <c:pt idx="42">
                  <c:v>0.16786570743405277</c:v>
                </c:pt>
                <c:pt idx="43">
                  <c:v>0.1079136690647482</c:v>
                </c:pt>
                <c:pt idx="44">
                  <c:v>0.15347721822541965</c:v>
                </c:pt>
                <c:pt idx="45">
                  <c:v>0.14148681055155876</c:v>
                </c:pt>
                <c:pt idx="46">
                  <c:v>0.16306954436450841</c:v>
                </c:pt>
                <c:pt idx="47">
                  <c:v>0.21342925659472423</c:v>
                </c:pt>
                <c:pt idx="48">
                  <c:v>0.1366906474820144</c:v>
                </c:pt>
                <c:pt idx="49">
                  <c:v>0.12470023980815348</c:v>
                </c:pt>
                <c:pt idx="50">
                  <c:v>0.17745803357314149</c:v>
                </c:pt>
                <c:pt idx="51">
                  <c:v>0.16786570743405277</c:v>
                </c:pt>
                <c:pt idx="52">
                  <c:v>0.15107913669064749</c:v>
                </c:pt>
                <c:pt idx="53">
                  <c:v>0.11031175059952038</c:v>
                </c:pt>
                <c:pt idx="54">
                  <c:v>0.1366906474820144</c:v>
                </c:pt>
                <c:pt idx="55">
                  <c:v>0.16067146282973621</c:v>
                </c:pt>
                <c:pt idx="56">
                  <c:v>0.15107913669064749</c:v>
                </c:pt>
                <c:pt idx="57">
                  <c:v>0.16546762589928057</c:v>
                </c:pt>
                <c:pt idx="58">
                  <c:v>0.12470023980815348</c:v>
                </c:pt>
                <c:pt idx="59">
                  <c:v>0.15347721822541965</c:v>
                </c:pt>
                <c:pt idx="60">
                  <c:v>0.12470023980815348</c:v>
                </c:pt>
                <c:pt idx="61">
                  <c:v>0.1366906474820144</c:v>
                </c:pt>
                <c:pt idx="62">
                  <c:v>0.17266187050359713</c:v>
                </c:pt>
                <c:pt idx="63">
                  <c:v>0.14868105515587529</c:v>
                </c:pt>
                <c:pt idx="64">
                  <c:v>0.16067146282973621</c:v>
                </c:pt>
                <c:pt idx="65">
                  <c:v>0.17745803357314149</c:v>
                </c:pt>
                <c:pt idx="66">
                  <c:v>0.11510791366906475</c:v>
                </c:pt>
                <c:pt idx="67">
                  <c:v>0.1342925659472422</c:v>
                </c:pt>
                <c:pt idx="68">
                  <c:v>0.17266187050359713</c:v>
                </c:pt>
                <c:pt idx="69">
                  <c:v>0.16306954436450841</c:v>
                </c:pt>
                <c:pt idx="70">
                  <c:v>0.21103117505995203</c:v>
                </c:pt>
                <c:pt idx="71">
                  <c:v>0.13908872901678657</c:v>
                </c:pt>
                <c:pt idx="72">
                  <c:v>0.15827338129496402</c:v>
                </c:pt>
                <c:pt idx="73">
                  <c:v>0.16067146282973621</c:v>
                </c:pt>
                <c:pt idx="74">
                  <c:v>0.15827338129496402</c:v>
                </c:pt>
                <c:pt idx="75">
                  <c:v>0.12949640287769784</c:v>
                </c:pt>
                <c:pt idx="76">
                  <c:v>0.16067146282973621</c:v>
                </c:pt>
                <c:pt idx="77">
                  <c:v>0.11750599520383694</c:v>
                </c:pt>
                <c:pt idx="78">
                  <c:v>0.1223021582733813</c:v>
                </c:pt>
                <c:pt idx="79">
                  <c:v>0.13908872901678657</c:v>
                </c:pt>
                <c:pt idx="80">
                  <c:v>0.18705035971223022</c:v>
                </c:pt>
                <c:pt idx="81">
                  <c:v>0.11510791366906475</c:v>
                </c:pt>
                <c:pt idx="82">
                  <c:v>0.16306954436450841</c:v>
                </c:pt>
                <c:pt idx="83">
                  <c:v>0.19664268585131894</c:v>
                </c:pt>
                <c:pt idx="84">
                  <c:v>0.1750599520383693</c:v>
                </c:pt>
                <c:pt idx="85">
                  <c:v>0.1223021582733813</c:v>
                </c:pt>
                <c:pt idx="86">
                  <c:v>0.15107913669064749</c:v>
                </c:pt>
                <c:pt idx="87">
                  <c:v>0.14868105515587529</c:v>
                </c:pt>
                <c:pt idx="88">
                  <c:v>0.17985611510791366</c:v>
                </c:pt>
                <c:pt idx="89">
                  <c:v>0.16786570743405277</c:v>
                </c:pt>
                <c:pt idx="90">
                  <c:v>0.11990407673860912</c:v>
                </c:pt>
                <c:pt idx="91">
                  <c:v>0.17985611510791366</c:v>
                </c:pt>
                <c:pt idx="92">
                  <c:v>0.15107913669064749</c:v>
                </c:pt>
                <c:pt idx="93">
                  <c:v>0.16306954436450841</c:v>
                </c:pt>
                <c:pt idx="94">
                  <c:v>0.11270983213429256</c:v>
                </c:pt>
                <c:pt idx="95">
                  <c:v>0.14868105515587529</c:v>
                </c:pt>
                <c:pt idx="96">
                  <c:v>0.16306954436450841</c:v>
                </c:pt>
                <c:pt idx="97">
                  <c:v>0.1366906474820144</c:v>
                </c:pt>
                <c:pt idx="98">
                  <c:v>0.13189448441247004</c:v>
                </c:pt>
                <c:pt idx="99">
                  <c:v>0.17026378896882494</c:v>
                </c:pt>
                <c:pt idx="100">
                  <c:v>0.12949640287769784</c:v>
                </c:pt>
                <c:pt idx="101">
                  <c:v>0.10311750599520383</c:v>
                </c:pt>
                <c:pt idx="102">
                  <c:v>0.11270983213429256</c:v>
                </c:pt>
                <c:pt idx="103">
                  <c:v>0.12709832134292565</c:v>
                </c:pt>
                <c:pt idx="104">
                  <c:v>0.16306954436450841</c:v>
                </c:pt>
                <c:pt idx="105">
                  <c:v>0.14868105515587529</c:v>
                </c:pt>
                <c:pt idx="106">
                  <c:v>0.16786570743405277</c:v>
                </c:pt>
                <c:pt idx="107">
                  <c:v>0.17266187050359713</c:v>
                </c:pt>
                <c:pt idx="108">
                  <c:v>0.18465227817745802</c:v>
                </c:pt>
                <c:pt idx="109">
                  <c:v>0.17026378896882494</c:v>
                </c:pt>
                <c:pt idx="110">
                  <c:v>0.14148681055155876</c:v>
                </c:pt>
                <c:pt idx="111">
                  <c:v>0.1342925659472422</c:v>
                </c:pt>
                <c:pt idx="112">
                  <c:v>0.16067146282973621</c:v>
                </c:pt>
                <c:pt idx="113">
                  <c:v>9.8321342925659472E-2</c:v>
                </c:pt>
                <c:pt idx="114">
                  <c:v>0.11031175059952038</c:v>
                </c:pt>
                <c:pt idx="115">
                  <c:v>0.15107913669064749</c:v>
                </c:pt>
                <c:pt idx="116">
                  <c:v>0.14628297362110312</c:v>
                </c:pt>
                <c:pt idx="117">
                  <c:v>0.1366906474820144</c:v>
                </c:pt>
                <c:pt idx="118">
                  <c:v>0.13189448441247004</c:v>
                </c:pt>
                <c:pt idx="119">
                  <c:v>0.15827338129496402</c:v>
                </c:pt>
                <c:pt idx="120">
                  <c:v>0.11750599520383694</c:v>
                </c:pt>
                <c:pt idx="121">
                  <c:v>0.10071942446043165</c:v>
                </c:pt>
                <c:pt idx="122">
                  <c:v>9.5923261390887291E-2</c:v>
                </c:pt>
                <c:pt idx="123">
                  <c:v>0.10551558752997602</c:v>
                </c:pt>
                <c:pt idx="124">
                  <c:v>0.10071942446043165</c:v>
                </c:pt>
              </c:numCache>
            </c:numRef>
          </c:val>
          <c:extLst>
            <c:ext xmlns:c16="http://schemas.microsoft.com/office/drawing/2014/chart" uri="{C3380CC4-5D6E-409C-BE32-E72D297353CC}">
              <c16:uniqueId val="{00000001-B2CC-472D-9D28-D727B91ED37C}"/>
            </c:ext>
          </c:extLst>
        </c:ser>
        <c:ser>
          <c:idx val="2"/>
          <c:order val="2"/>
          <c:tx>
            <c:strRef>
              <c:f>'MAYOR A MENOR'!$PU$2</c:f>
              <c:strCache>
                <c:ptCount val="1"/>
                <c:pt idx="0">
                  <c:v>D2</c:v>
                </c:pt>
              </c:strCache>
            </c:strRef>
          </c:tx>
          <c:spPr>
            <a:solidFill>
              <a:schemeClr val="accent6">
                <a:lumMod val="75000"/>
              </a:schemeClr>
            </a:solidFill>
            <a:ln>
              <a:noFill/>
            </a:ln>
            <a:effectLst/>
          </c:spPr>
          <c:invertIfNegative val="0"/>
          <c:cat>
            <c:strRef>
              <c:f>'MAYOR A MENOR'!$D$3:$D$127</c:f>
              <c:strCache>
                <c:ptCount val="125"/>
                <c:pt idx="0">
                  <c:v>Acatic</c:v>
                </c:pt>
                <c:pt idx="1">
                  <c:v>Acatlán de Juárez</c:v>
                </c:pt>
                <c:pt idx="2">
                  <c:v>Ahualulco de Mercado</c:v>
                </c:pt>
                <c:pt idx="3">
                  <c:v>Amacueca</c:v>
                </c:pt>
                <c:pt idx="4">
                  <c:v>Amatitán</c:v>
                </c:pt>
                <c:pt idx="5">
                  <c:v>Ameca</c:v>
                </c:pt>
                <c:pt idx="6">
                  <c:v>San Juanito de Escobedo</c:v>
                </c:pt>
                <c:pt idx="7">
                  <c:v>Arandas</c:v>
                </c:pt>
                <c:pt idx="8">
                  <c:v>El Arenal</c:v>
                </c:pt>
                <c:pt idx="9">
                  <c:v>Atemajac de Brizuela</c:v>
                </c:pt>
                <c:pt idx="10">
                  <c:v>Atengo</c:v>
                </c:pt>
                <c:pt idx="11">
                  <c:v>Atenguillo</c:v>
                </c:pt>
                <c:pt idx="12">
                  <c:v>Atotonilco el Alto</c:v>
                </c:pt>
                <c:pt idx="13">
                  <c:v>Atoyac</c:v>
                </c:pt>
                <c:pt idx="14">
                  <c:v>Autlán de Navarro</c:v>
                </c:pt>
                <c:pt idx="15">
                  <c:v>Ayotlán</c:v>
                </c:pt>
                <c:pt idx="16">
                  <c:v>Ayutla</c:v>
                </c:pt>
                <c:pt idx="17">
                  <c:v>La Barca</c:v>
                </c:pt>
                <c:pt idx="18">
                  <c:v>Bolaños</c:v>
                </c:pt>
                <c:pt idx="19">
                  <c:v>Cabo Corrientes</c:v>
                </c:pt>
                <c:pt idx="20">
                  <c:v>Casimiro Castillo</c:v>
                </c:pt>
                <c:pt idx="21">
                  <c:v>Cihuatlán</c:v>
                </c:pt>
                <c:pt idx="22">
                  <c:v>Zapotlán el Grande</c:v>
                </c:pt>
                <c:pt idx="23">
                  <c:v>Cocula</c:v>
                </c:pt>
                <c:pt idx="24">
                  <c:v>Colotlán</c:v>
                </c:pt>
                <c:pt idx="25">
                  <c:v>Concepción de Buenos Aires</c:v>
                </c:pt>
                <c:pt idx="26">
                  <c:v>Cuautitlán de García Barragán</c:v>
                </c:pt>
                <c:pt idx="27">
                  <c:v>Cuautla</c:v>
                </c:pt>
                <c:pt idx="28">
                  <c:v>Cuquío</c:v>
                </c:pt>
                <c:pt idx="29">
                  <c:v>Chapala</c:v>
                </c:pt>
                <c:pt idx="30">
                  <c:v>Chimaltitán</c:v>
                </c:pt>
                <c:pt idx="31">
                  <c:v>Chiquilistlán</c:v>
                </c:pt>
                <c:pt idx="32">
                  <c:v>Degollado</c:v>
                </c:pt>
                <c:pt idx="33">
                  <c:v>Ejutla</c:v>
                </c:pt>
                <c:pt idx="34">
                  <c:v>Encarnación de Díaz</c:v>
                </c:pt>
                <c:pt idx="35">
                  <c:v>Etzatlán</c:v>
                </c:pt>
                <c:pt idx="36">
                  <c:v>El Grullo</c:v>
                </c:pt>
                <c:pt idx="37">
                  <c:v>Guachinango</c:v>
                </c:pt>
                <c:pt idx="38">
                  <c:v>Guadalajara</c:v>
                </c:pt>
                <c:pt idx="39">
                  <c:v>Hostotipaquillo</c:v>
                </c:pt>
                <c:pt idx="40">
                  <c:v>Huejúcar</c:v>
                </c:pt>
                <c:pt idx="41">
                  <c:v>Huejuquilla el Alto</c:v>
                </c:pt>
                <c:pt idx="42">
                  <c:v>La Huerta</c:v>
                </c:pt>
                <c:pt idx="43">
                  <c:v>Ixtlahuacán de los Membrillos</c:v>
                </c:pt>
                <c:pt idx="44">
                  <c:v>Ixtlahuacán del Río</c:v>
                </c:pt>
                <c:pt idx="45">
                  <c:v>Jalostotitlán</c:v>
                </c:pt>
                <c:pt idx="46">
                  <c:v>Jamay</c:v>
                </c:pt>
                <c:pt idx="47">
                  <c:v>Jesús María</c:v>
                </c:pt>
                <c:pt idx="48">
                  <c:v>Jilotlán de los Dolores</c:v>
                </c:pt>
                <c:pt idx="49">
                  <c:v>Jocotepec</c:v>
                </c:pt>
                <c:pt idx="50">
                  <c:v>Juanacatlán</c:v>
                </c:pt>
                <c:pt idx="51">
                  <c:v>Juchitlán</c:v>
                </c:pt>
                <c:pt idx="52">
                  <c:v>Lagos de Moreno</c:v>
                </c:pt>
                <c:pt idx="53">
                  <c:v>El Limón</c:v>
                </c:pt>
                <c:pt idx="54">
                  <c:v>Magdalena</c:v>
                </c:pt>
                <c:pt idx="55">
                  <c:v>Santa María del Oro</c:v>
                </c:pt>
                <c:pt idx="56">
                  <c:v>La Manzanilla de la Paz</c:v>
                </c:pt>
                <c:pt idx="57">
                  <c:v>Mascota</c:v>
                </c:pt>
                <c:pt idx="58">
                  <c:v>Mazamitla</c:v>
                </c:pt>
                <c:pt idx="59">
                  <c:v>Mexticacán</c:v>
                </c:pt>
                <c:pt idx="60">
                  <c:v>Mezquitic</c:v>
                </c:pt>
                <c:pt idx="61">
                  <c:v>Mixtlán</c:v>
                </c:pt>
                <c:pt idx="62">
                  <c:v>Ocotlán</c:v>
                </c:pt>
                <c:pt idx="63">
                  <c:v>Ojuelos de Jalisco</c:v>
                </c:pt>
                <c:pt idx="64">
                  <c:v>Pihuamo</c:v>
                </c:pt>
                <c:pt idx="65">
                  <c:v>Poncitlán</c:v>
                </c:pt>
                <c:pt idx="66">
                  <c:v>Puerto Vallarta</c:v>
                </c:pt>
                <c:pt idx="67">
                  <c:v>Villa Purificación</c:v>
                </c:pt>
                <c:pt idx="68">
                  <c:v>Quitupan</c:v>
                </c:pt>
                <c:pt idx="69">
                  <c:v>El Salto</c:v>
                </c:pt>
                <c:pt idx="70">
                  <c:v>San Cristóbal de la Barranca</c:v>
                </c:pt>
                <c:pt idx="71">
                  <c:v>San Diego de Alejandría</c:v>
                </c:pt>
                <c:pt idx="72">
                  <c:v>San Juan de los Lagos</c:v>
                </c:pt>
                <c:pt idx="73">
                  <c:v>San Julián</c:v>
                </c:pt>
                <c:pt idx="74">
                  <c:v>San Marcos</c:v>
                </c:pt>
                <c:pt idx="75">
                  <c:v>San Martín de Bolaños</c:v>
                </c:pt>
                <c:pt idx="76">
                  <c:v>San Martín Hidalgo</c:v>
                </c:pt>
                <c:pt idx="77">
                  <c:v>San Miguel el Alto</c:v>
                </c:pt>
                <c:pt idx="78">
                  <c:v>Gómez Farías</c:v>
                </c:pt>
                <c:pt idx="79">
                  <c:v>San Sebastián del Oeste</c:v>
                </c:pt>
                <c:pt idx="80">
                  <c:v>Santa María de los Ángeles</c:v>
                </c:pt>
                <c:pt idx="81">
                  <c:v>Sayula</c:v>
                </c:pt>
                <c:pt idx="82">
                  <c:v>Tala</c:v>
                </c:pt>
                <c:pt idx="83">
                  <c:v>Talpa de Allende</c:v>
                </c:pt>
                <c:pt idx="84">
                  <c:v>Tamazula de Gordiano</c:v>
                </c:pt>
                <c:pt idx="85">
                  <c:v>Tapalpa</c:v>
                </c:pt>
                <c:pt idx="86">
                  <c:v>Tecalitlán</c:v>
                </c:pt>
                <c:pt idx="87">
                  <c:v>Tecolotlán</c:v>
                </c:pt>
                <c:pt idx="88">
                  <c:v>Techaluta de Montenegro</c:v>
                </c:pt>
                <c:pt idx="89">
                  <c:v>Tenamaxtlán</c:v>
                </c:pt>
                <c:pt idx="90">
                  <c:v>Teocaltiche</c:v>
                </c:pt>
                <c:pt idx="91">
                  <c:v>Teocuitatlán de Corona</c:v>
                </c:pt>
                <c:pt idx="92">
                  <c:v>Tepatitlán de Morelos</c:v>
                </c:pt>
                <c:pt idx="93">
                  <c:v>Tequila</c:v>
                </c:pt>
                <c:pt idx="94">
                  <c:v>Teuchitlán</c:v>
                </c:pt>
                <c:pt idx="95">
                  <c:v>Tizapán el Alto</c:v>
                </c:pt>
                <c:pt idx="96">
                  <c:v>Tlajomulco de Zúñiga</c:v>
                </c:pt>
                <c:pt idx="97">
                  <c:v>Tlaquepaque</c:v>
                </c:pt>
                <c:pt idx="98">
                  <c:v>Tolimán</c:v>
                </c:pt>
                <c:pt idx="99">
                  <c:v>Tomatlán</c:v>
                </c:pt>
                <c:pt idx="100">
                  <c:v>Tonalá</c:v>
                </c:pt>
                <c:pt idx="101">
                  <c:v>Tonaya</c:v>
                </c:pt>
                <c:pt idx="102">
                  <c:v>Tonila</c:v>
                </c:pt>
                <c:pt idx="103">
                  <c:v>Totatiche</c:v>
                </c:pt>
                <c:pt idx="104">
                  <c:v>Tototlán</c:v>
                </c:pt>
                <c:pt idx="105">
                  <c:v>Tuxcacuesco</c:v>
                </c:pt>
                <c:pt idx="106">
                  <c:v>Tuxcueca</c:v>
                </c:pt>
                <c:pt idx="107">
                  <c:v>Tuxpan</c:v>
                </c:pt>
                <c:pt idx="108">
                  <c:v>Unión de San Antonio</c:v>
                </c:pt>
                <c:pt idx="109">
                  <c:v>Unión de Tula</c:v>
                </c:pt>
                <c:pt idx="110">
                  <c:v>Valle de Guadalupe</c:v>
                </c:pt>
                <c:pt idx="111">
                  <c:v>Valle de Juárez</c:v>
                </c:pt>
                <c:pt idx="112">
                  <c:v>San Gabriel</c:v>
                </c:pt>
                <c:pt idx="113">
                  <c:v>Villa Corona</c:v>
                </c:pt>
                <c:pt idx="114">
                  <c:v>Villa Guerrero</c:v>
                </c:pt>
                <c:pt idx="115">
                  <c:v>Villa Hidalgo</c:v>
                </c:pt>
                <c:pt idx="116">
                  <c:v>Cañadas de Obregón</c:v>
                </c:pt>
                <c:pt idx="117">
                  <c:v>Yahualica de González Gallo</c:v>
                </c:pt>
                <c:pt idx="118">
                  <c:v>Zacoalco de Torres</c:v>
                </c:pt>
                <c:pt idx="119">
                  <c:v>Zapopan</c:v>
                </c:pt>
                <c:pt idx="120">
                  <c:v>Zapotiltic</c:v>
                </c:pt>
                <c:pt idx="121">
                  <c:v>Zapotitlán de Vadillo</c:v>
                </c:pt>
                <c:pt idx="122">
                  <c:v>Zapotlán del Rey</c:v>
                </c:pt>
                <c:pt idx="123">
                  <c:v>Zapotlanejo</c:v>
                </c:pt>
                <c:pt idx="124">
                  <c:v>San Ignacio Cerro Gordo</c:v>
                </c:pt>
              </c:strCache>
            </c:strRef>
          </c:cat>
          <c:val>
            <c:numRef>
              <c:f>'MAYOR A MENOR'!$PU$3:$PU$127</c:f>
              <c:numCache>
                <c:formatCode>0%</c:formatCode>
                <c:ptCount val="125"/>
                <c:pt idx="0">
                  <c:v>0.1366906474820144</c:v>
                </c:pt>
                <c:pt idx="1">
                  <c:v>0.12949640287769784</c:v>
                </c:pt>
                <c:pt idx="2">
                  <c:v>0.12470023980815348</c:v>
                </c:pt>
                <c:pt idx="3">
                  <c:v>0.11750599520383694</c:v>
                </c:pt>
                <c:pt idx="4">
                  <c:v>0.1223021582733813</c:v>
                </c:pt>
                <c:pt idx="5">
                  <c:v>0.11031175059952038</c:v>
                </c:pt>
                <c:pt idx="6">
                  <c:v>0.1079136690647482</c:v>
                </c:pt>
                <c:pt idx="7">
                  <c:v>0.1366906474820144</c:v>
                </c:pt>
                <c:pt idx="8">
                  <c:v>8.3932853717026384E-2</c:v>
                </c:pt>
                <c:pt idx="9">
                  <c:v>9.1127098321342928E-2</c:v>
                </c:pt>
                <c:pt idx="10">
                  <c:v>0.14388489208633093</c:v>
                </c:pt>
                <c:pt idx="11">
                  <c:v>0.13189448441247004</c:v>
                </c:pt>
                <c:pt idx="12">
                  <c:v>0.18225419664268586</c:v>
                </c:pt>
                <c:pt idx="13">
                  <c:v>0.11270983213429256</c:v>
                </c:pt>
                <c:pt idx="14">
                  <c:v>0.14868105515587529</c:v>
                </c:pt>
                <c:pt idx="15">
                  <c:v>0.14868105515587529</c:v>
                </c:pt>
                <c:pt idx="16">
                  <c:v>0.13189448441247004</c:v>
                </c:pt>
                <c:pt idx="17">
                  <c:v>0.11270983213429256</c:v>
                </c:pt>
                <c:pt idx="18">
                  <c:v>0.10311750599520383</c:v>
                </c:pt>
                <c:pt idx="19">
                  <c:v>0.16306954436450841</c:v>
                </c:pt>
                <c:pt idx="20">
                  <c:v>9.3525179856115109E-2</c:v>
                </c:pt>
                <c:pt idx="21">
                  <c:v>0.11031175059952038</c:v>
                </c:pt>
                <c:pt idx="22">
                  <c:v>0.11750599520383694</c:v>
                </c:pt>
                <c:pt idx="23">
                  <c:v>8.3932853717026384E-2</c:v>
                </c:pt>
                <c:pt idx="24">
                  <c:v>9.5923261390887291E-2</c:v>
                </c:pt>
                <c:pt idx="25">
                  <c:v>0.16067146282973621</c:v>
                </c:pt>
                <c:pt idx="26">
                  <c:v>0.11750599520383694</c:v>
                </c:pt>
                <c:pt idx="27">
                  <c:v>5.2757793764988008E-2</c:v>
                </c:pt>
                <c:pt idx="28">
                  <c:v>7.4340527577937646E-2</c:v>
                </c:pt>
                <c:pt idx="29">
                  <c:v>9.8321342925659472E-2</c:v>
                </c:pt>
                <c:pt idx="30">
                  <c:v>8.8729016786570747E-2</c:v>
                </c:pt>
                <c:pt idx="31">
                  <c:v>8.1534772182254203E-2</c:v>
                </c:pt>
                <c:pt idx="32">
                  <c:v>0.11270983213429256</c:v>
                </c:pt>
                <c:pt idx="33">
                  <c:v>0.13189448441247004</c:v>
                </c:pt>
                <c:pt idx="34">
                  <c:v>7.9136690647482008E-2</c:v>
                </c:pt>
                <c:pt idx="35">
                  <c:v>9.8321342925659472E-2</c:v>
                </c:pt>
                <c:pt idx="36">
                  <c:v>0.15347721822541965</c:v>
                </c:pt>
                <c:pt idx="37">
                  <c:v>8.8729016786570747E-2</c:v>
                </c:pt>
                <c:pt idx="38">
                  <c:v>0.1366906474820144</c:v>
                </c:pt>
                <c:pt idx="39">
                  <c:v>0.11990407673860912</c:v>
                </c:pt>
                <c:pt idx="40">
                  <c:v>6.9544364508393283E-2</c:v>
                </c:pt>
                <c:pt idx="41">
                  <c:v>0.11031175059952038</c:v>
                </c:pt>
                <c:pt idx="42">
                  <c:v>0.11510791366906475</c:v>
                </c:pt>
                <c:pt idx="43">
                  <c:v>0.10071942446043165</c:v>
                </c:pt>
                <c:pt idx="44">
                  <c:v>6.7146282973621102E-2</c:v>
                </c:pt>
                <c:pt idx="45">
                  <c:v>9.5923261390887291E-2</c:v>
                </c:pt>
                <c:pt idx="46">
                  <c:v>7.1942446043165464E-2</c:v>
                </c:pt>
                <c:pt idx="47">
                  <c:v>4.5563549160671464E-2</c:v>
                </c:pt>
                <c:pt idx="48">
                  <c:v>0.10071942446043165</c:v>
                </c:pt>
                <c:pt idx="49">
                  <c:v>8.3932853717026384E-2</c:v>
                </c:pt>
                <c:pt idx="50">
                  <c:v>9.5923261390887291E-2</c:v>
                </c:pt>
                <c:pt idx="51">
                  <c:v>9.3525179856115109E-2</c:v>
                </c:pt>
                <c:pt idx="52">
                  <c:v>8.3932853717026384E-2</c:v>
                </c:pt>
                <c:pt idx="53">
                  <c:v>9.5923261390887291E-2</c:v>
                </c:pt>
                <c:pt idx="54">
                  <c:v>0.10551558752997602</c:v>
                </c:pt>
                <c:pt idx="55">
                  <c:v>0.10071942446043165</c:v>
                </c:pt>
                <c:pt idx="56">
                  <c:v>0.1079136690647482</c:v>
                </c:pt>
                <c:pt idx="57">
                  <c:v>6.9544364508393283E-2</c:v>
                </c:pt>
                <c:pt idx="58">
                  <c:v>9.5923261390887291E-2</c:v>
                </c:pt>
                <c:pt idx="59">
                  <c:v>5.5155875299760189E-2</c:v>
                </c:pt>
                <c:pt idx="60">
                  <c:v>8.6330935251798566E-2</c:v>
                </c:pt>
                <c:pt idx="61">
                  <c:v>9.1127098321342928E-2</c:v>
                </c:pt>
                <c:pt idx="62">
                  <c:v>9.3525179856115109E-2</c:v>
                </c:pt>
                <c:pt idx="63">
                  <c:v>0.10311750599520383</c:v>
                </c:pt>
                <c:pt idx="64">
                  <c:v>9.3525179856115109E-2</c:v>
                </c:pt>
                <c:pt idx="65">
                  <c:v>9.1127098321342928E-2</c:v>
                </c:pt>
                <c:pt idx="66">
                  <c:v>8.3932853717026384E-2</c:v>
                </c:pt>
                <c:pt idx="67">
                  <c:v>8.6330935251798566E-2</c:v>
                </c:pt>
                <c:pt idx="68">
                  <c:v>9.5923261390887291E-2</c:v>
                </c:pt>
                <c:pt idx="69">
                  <c:v>5.9952038369304558E-2</c:v>
                </c:pt>
                <c:pt idx="70">
                  <c:v>9.8321342925659472E-2</c:v>
                </c:pt>
                <c:pt idx="71">
                  <c:v>0.14388489208633093</c:v>
                </c:pt>
                <c:pt idx="72">
                  <c:v>0.14868105515587529</c:v>
                </c:pt>
                <c:pt idx="73">
                  <c:v>6.235011990407674E-2</c:v>
                </c:pt>
                <c:pt idx="74">
                  <c:v>8.6330935251798566E-2</c:v>
                </c:pt>
                <c:pt idx="75">
                  <c:v>7.1942446043165464E-2</c:v>
                </c:pt>
                <c:pt idx="76">
                  <c:v>0.1079136690647482</c:v>
                </c:pt>
                <c:pt idx="77">
                  <c:v>6.9544364508393283E-2</c:v>
                </c:pt>
                <c:pt idx="78">
                  <c:v>0.11510791366906475</c:v>
                </c:pt>
                <c:pt idx="79">
                  <c:v>8.3932853717026384E-2</c:v>
                </c:pt>
                <c:pt idx="80">
                  <c:v>0.10071942446043165</c:v>
                </c:pt>
                <c:pt idx="81">
                  <c:v>8.8729016786570747E-2</c:v>
                </c:pt>
                <c:pt idx="82">
                  <c:v>3.5971223021582732E-2</c:v>
                </c:pt>
                <c:pt idx="83">
                  <c:v>9.3525179856115109E-2</c:v>
                </c:pt>
                <c:pt idx="84">
                  <c:v>0.11031175059952038</c:v>
                </c:pt>
                <c:pt idx="85">
                  <c:v>9.1127098321342928E-2</c:v>
                </c:pt>
                <c:pt idx="86">
                  <c:v>5.9952038369304558E-2</c:v>
                </c:pt>
                <c:pt idx="87">
                  <c:v>7.9136690647482008E-2</c:v>
                </c:pt>
                <c:pt idx="88">
                  <c:v>7.1942446043165464E-2</c:v>
                </c:pt>
                <c:pt idx="89">
                  <c:v>0.11510791366906475</c:v>
                </c:pt>
                <c:pt idx="90">
                  <c:v>6.7146282973621102E-2</c:v>
                </c:pt>
                <c:pt idx="91">
                  <c:v>0.10551558752997602</c:v>
                </c:pt>
                <c:pt idx="92">
                  <c:v>6.4748201438848921E-2</c:v>
                </c:pt>
                <c:pt idx="93">
                  <c:v>6.9544364508393283E-2</c:v>
                </c:pt>
                <c:pt idx="94">
                  <c:v>7.1942446043165464E-2</c:v>
                </c:pt>
                <c:pt idx="95">
                  <c:v>6.9544364508393283E-2</c:v>
                </c:pt>
                <c:pt idx="96">
                  <c:v>9.5923261390887291E-2</c:v>
                </c:pt>
                <c:pt idx="97">
                  <c:v>6.235011990407674E-2</c:v>
                </c:pt>
                <c:pt idx="98">
                  <c:v>0.1079136690647482</c:v>
                </c:pt>
                <c:pt idx="99">
                  <c:v>5.2757793764988008E-2</c:v>
                </c:pt>
                <c:pt idx="100">
                  <c:v>7.9136690647482008E-2</c:v>
                </c:pt>
                <c:pt idx="101">
                  <c:v>6.9544364508393283E-2</c:v>
                </c:pt>
                <c:pt idx="102">
                  <c:v>0.11990407673860912</c:v>
                </c:pt>
                <c:pt idx="103">
                  <c:v>9.3525179856115109E-2</c:v>
                </c:pt>
                <c:pt idx="104">
                  <c:v>5.2757793764988008E-2</c:v>
                </c:pt>
                <c:pt idx="105">
                  <c:v>9.1127098321342928E-2</c:v>
                </c:pt>
                <c:pt idx="106">
                  <c:v>4.0767386091127102E-2</c:v>
                </c:pt>
                <c:pt idx="107">
                  <c:v>0.10551558752997602</c:v>
                </c:pt>
                <c:pt idx="108">
                  <c:v>9.3525179856115109E-2</c:v>
                </c:pt>
                <c:pt idx="109">
                  <c:v>6.4748201438848921E-2</c:v>
                </c:pt>
                <c:pt idx="110">
                  <c:v>8.3932853717026384E-2</c:v>
                </c:pt>
                <c:pt idx="111">
                  <c:v>5.5155875299760189E-2</c:v>
                </c:pt>
                <c:pt idx="112">
                  <c:v>5.7553956834532377E-2</c:v>
                </c:pt>
                <c:pt idx="113">
                  <c:v>7.1942446043165464E-2</c:v>
                </c:pt>
                <c:pt idx="114">
                  <c:v>0.1079136690647482</c:v>
                </c:pt>
                <c:pt idx="115">
                  <c:v>8.8729016786570747E-2</c:v>
                </c:pt>
                <c:pt idx="116">
                  <c:v>8.1534772182254203E-2</c:v>
                </c:pt>
                <c:pt idx="117">
                  <c:v>5.5155875299760189E-2</c:v>
                </c:pt>
                <c:pt idx="118">
                  <c:v>5.7553956834532377E-2</c:v>
                </c:pt>
                <c:pt idx="119">
                  <c:v>9.5923261390887291E-2</c:v>
                </c:pt>
                <c:pt idx="120">
                  <c:v>4.7961630695443645E-2</c:v>
                </c:pt>
                <c:pt idx="121">
                  <c:v>7.1942446043165464E-2</c:v>
                </c:pt>
                <c:pt idx="122">
                  <c:v>8.6330935251798566E-2</c:v>
                </c:pt>
                <c:pt idx="123">
                  <c:v>4.7961630695443645E-2</c:v>
                </c:pt>
                <c:pt idx="124">
                  <c:v>7.1942446043165464E-2</c:v>
                </c:pt>
              </c:numCache>
            </c:numRef>
          </c:val>
          <c:extLst>
            <c:ext xmlns:c16="http://schemas.microsoft.com/office/drawing/2014/chart" uri="{C3380CC4-5D6E-409C-BE32-E72D297353CC}">
              <c16:uniqueId val="{00000002-B2CC-472D-9D28-D727B91ED37C}"/>
            </c:ext>
          </c:extLst>
        </c:ser>
        <c:ser>
          <c:idx val="3"/>
          <c:order val="3"/>
          <c:tx>
            <c:strRef>
              <c:f>'MAYOR A MENOR'!$PV$2</c:f>
              <c:strCache>
                <c:ptCount val="1"/>
                <c:pt idx="0">
                  <c:v>D3</c:v>
                </c:pt>
              </c:strCache>
            </c:strRef>
          </c:tx>
          <c:spPr>
            <a:solidFill>
              <a:srgbClr val="E60000"/>
            </a:solidFill>
            <a:ln>
              <a:noFill/>
            </a:ln>
            <a:effectLst/>
          </c:spPr>
          <c:invertIfNegative val="0"/>
          <c:cat>
            <c:strRef>
              <c:f>'MAYOR A MENOR'!$D$3:$D$127</c:f>
              <c:strCache>
                <c:ptCount val="125"/>
                <c:pt idx="0">
                  <c:v>Acatic</c:v>
                </c:pt>
                <c:pt idx="1">
                  <c:v>Acatlán de Juárez</c:v>
                </c:pt>
                <c:pt idx="2">
                  <c:v>Ahualulco de Mercado</c:v>
                </c:pt>
                <c:pt idx="3">
                  <c:v>Amacueca</c:v>
                </c:pt>
                <c:pt idx="4">
                  <c:v>Amatitán</c:v>
                </c:pt>
                <c:pt idx="5">
                  <c:v>Ameca</c:v>
                </c:pt>
                <c:pt idx="6">
                  <c:v>San Juanito de Escobedo</c:v>
                </c:pt>
                <c:pt idx="7">
                  <c:v>Arandas</c:v>
                </c:pt>
                <c:pt idx="8">
                  <c:v>El Arenal</c:v>
                </c:pt>
                <c:pt idx="9">
                  <c:v>Atemajac de Brizuela</c:v>
                </c:pt>
                <c:pt idx="10">
                  <c:v>Atengo</c:v>
                </c:pt>
                <c:pt idx="11">
                  <c:v>Atenguillo</c:v>
                </c:pt>
                <c:pt idx="12">
                  <c:v>Atotonilco el Alto</c:v>
                </c:pt>
                <c:pt idx="13">
                  <c:v>Atoyac</c:v>
                </c:pt>
                <c:pt idx="14">
                  <c:v>Autlán de Navarro</c:v>
                </c:pt>
                <c:pt idx="15">
                  <c:v>Ayotlán</c:v>
                </c:pt>
                <c:pt idx="16">
                  <c:v>Ayutla</c:v>
                </c:pt>
                <c:pt idx="17">
                  <c:v>La Barca</c:v>
                </c:pt>
                <c:pt idx="18">
                  <c:v>Bolaños</c:v>
                </c:pt>
                <c:pt idx="19">
                  <c:v>Cabo Corrientes</c:v>
                </c:pt>
                <c:pt idx="20">
                  <c:v>Casimiro Castillo</c:v>
                </c:pt>
                <c:pt idx="21">
                  <c:v>Cihuatlán</c:v>
                </c:pt>
                <c:pt idx="22">
                  <c:v>Zapotlán el Grande</c:v>
                </c:pt>
                <c:pt idx="23">
                  <c:v>Cocula</c:v>
                </c:pt>
                <c:pt idx="24">
                  <c:v>Colotlán</c:v>
                </c:pt>
                <c:pt idx="25">
                  <c:v>Concepción de Buenos Aires</c:v>
                </c:pt>
                <c:pt idx="26">
                  <c:v>Cuautitlán de García Barragán</c:v>
                </c:pt>
                <c:pt idx="27">
                  <c:v>Cuautla</c:v>
                </c:pt>
                <c:pt idx="28">
                  <c:v>Cuquío</c:v>
                </c:pt>
                <c:pt idx="29">
                  <c:v>Chapala</c:v>
                </c:pt>
                <c:pt idx="30">
                  <c:v>Chimaltitán</c:v>
                </c:pt>
                <c:pt idx="31">
                  <c:v>Chiquilistlán</c:v>
                </c:pt>
                <c:pt idx="32">
                  <c:v>Degollado</c:v>
                </c:pt>
                <c:pt idx="33">
                  <c:v>Ejutla</c:v>
                </c:pt>
                <c:pt idx="34">
                  <c:v>Encarnación de Díaz</c:v>
                </c:pt>
                <c:pt idx="35">
                  <c:v>Etzatlán</c:v>
                </c:pt>
                <c:pt idx="36">
                  <c:v>El Grullo</c:v>
                </c:pt>
                <c:pt idx="37">
                  <c:v>Guachinango</c:v>
                </c:pt>
                <c:pt idx="38">
                  <c:v>Guadalajara</c:v>
                </c:pt>
                <c:pt idx="39">
                  <c:v>Hostotipaquillo</c:v>
                </c:pt>
                <c:pt idx="40">
                  <c:v>Huejúcar</c:v>
                </c:pt>
                <c:pt idx="41">
                  <c:v>Huejuquilla el Alto</c:v>
                </c:pt>
                <c:pt idx="42">
                  <c:v>La Huerta</c:v>
                </c:pt>
                <c:pt idx="43">
                  <c:v>Ixtlahuacán de los Membrillos</c:v>
                </c:pt>
                <c:pt idx="44">
                  <c:v>Ixtlahuacán del Río</c:v>
                </c:pt>
                <c:pt idx="45">
                  <c:v>Jalostotitlán</c:v>
                </c:pt>
                <c:pt idx="46">
                  <c:v>Jamay</c:v>
                </c:pt>
                <c:pt idx="47">
                  <c:v>Jesús María</c:v>
                </c:pt>
                <c:pt idx="48">
                  <c:v>Jilotlán de los Dolores</c:v>
                </c:pt>
                <c:pt idx="49">
                  <c:v>Jocotepec</c:v>
                </c:pt>
                <c:pt idx="50">
                  <c:v>Juanacatlán</c:v>
                </c:pt>
                <c:pt idx="51">
                  <c:v>Juchitlán</c:v>
                </c:pt>
                <c:pt idx="52">
                  <c:v>Lagos de Moreno</c:v>
                </c:pt>
                <c:pt idx="53">
                  <c:v>El Limón</c:v>
                </c:pt>
                <c:pt idx="54">
                  <c:v>Magdalena</c:v>
                </c:pt>
                <c:pt idx="55">
                  <c:v>Santa María del Oro</c:v>
                </c:pt>
                <c:pt idx="56">
                  <c:v>La Manzanilla de la Paz</c:v>
                </c:pt>
                <c:pt idx="57">
                  <c:v>Mascota</c:v>
                </c:pt>
                <c:pt idx="58">
                  <c:v>Mazamitla</c:v>
                </c:pt>
                <c:pt idx="59">
                  <c:v>Mexticacán</c:v>
                </c:pt>
                <c:pt idx="60">
                  <c:v>Mezquitic</c:v>
                </c:pt>
                <c:pt idx="61">
                  <c:v>Mixtlán</c:v>
                </c:pt>
                <c:pt idx="62">
                  <c:v>Ocotlán</c:v>
                </c:pt>
                <c:pt idx="63">
                  <c:v>Ojuelos de Jalisco</c:v>
                </c:pt>
                <c:pt idx="64">
                  <c:v>Pihuamo</c:v>
                </c:pt>
                <c:pt idx="65">
                  <c:v>Poncitlán</c:v>
                </c:pt>
                <c:pt idx="66">
                  <c:v>Puerto Vallarta</c:v>
                </c:pt>
                <c:pt idx="67">
                  <c:v>Villa Purificación</c:v>
                </c:pt>
                <c:pt idx="68">
                  <c:v>Quitupan</c:v>
                </c:pt>
                <c:pt idx="69">
                  <c:v>El Salto</c:v>
                </c:pt>
                <c:pt idx="70">
                  <c:v>San Cristóbal de la Barranca</c:v>
                </c:pt>
                <c:pt idx="71">
                  <c:v>San Diego de Alejandría</c:v>
                </c:pt>
                <c:pt idx="72">
                  <c:v>San Juan de los Lagos</c:v>
                </c:pt>
                <c:pt idx="73">
                  <c:v>San Julián</c:v>
                </c:pt>
                <c:pt idx="74">
                  <c:v>San Marcos</c:v>
                </c:pt>
                <c:pt idx="75">
                  <c:v>San Martín de Bolaños</c:v>
                </c:pt>
                <c:pt idx="76">
                  <c:v>San Martín Hidalgo</c:v>
                </c:pt>
                <c:pt idx="77">
                  <c:v>San Miguel el Alto</c:v>
                </c:pt>
                <c:pt idx="78">
                  <c:v>Gómez Farías</c:v>
                </c:pt>
                <c:pt idx="79">
                  <c:v>San Sebastián del Oeste</c:v>
                </c:pt>
                <c:pt idx="80">
                  <c:v>Santa María de los Ángeles</c:v>
                </c:pt>
                <c:pt idx="81">
                  <c:v>Sayula</c:v>
                </c:pt>
                <c:pt idx="82">
                  <c:v>Tala</c:v>
                </c:pt>
                <c:pt idx="83">
                  <c:v>Talpa de Allende</c:v>
                </c:pt>
                <c:pt idx="84">
                  <c:v>Tamazula de Gordiano</c:v>
                </c:pt>
                <c:pt idx="85">
                  <c:v>Tapalpa</c:v>
                </c:pt>
                <c:pt idx="86">
                  <c:v>Tecalitlán</c:v>
                </c:pt>
                <c:pt idx="87">
                  <c:v>Tecolotlán</c:v>
                </c:pt>
                <c:pt idx="88">
                  <c:v>Techaluta de Montenegro</c:v>
                </c:pt>
                <c:pt idx="89">
                  <c:v>Tenamaxtlán</c:v>
                </c:pt>
                <c:pt idx="90">
                  <c:v>Teocaltiche</c:v>
                </c:pt>
                <c:pt idx="91">
                  <c:v>Teocuitatlán de Corona</c:v>
                </c:pt>
                <c:pt idx="92">
                  <c:v>Tepatitlán de Morelos</c:v>
                </c:pt>
                <c:pt idx="93">
                  <c:v>Tequila</c:v>
                </c:pt>
                <c:pt idx="94">
                  <c:v>Teuchitlán</c:v>
                </c:pt>
                <c:pt idx="95">
                  <c:v>Tizapán el Alto</c:v>
                </c:pt>
                <c:pt idx="96">
                  <c:v>Tlajomulco de Zúñiga</c:v>
                </c:pt>
                <c:pt idx="97">
                  <c:v>Tlaquepaque</c:v>
                </c:pt>
                <c:pt idx="98">
                  <c:v>Tolimán</c:v>
                </c:pt>
                <c:pt idx="99">
                  <c:v>Tomatlán</c:v>
                </c:pt>
                <c:pt idx="100">
                  <c:v>Tonalá</c:v>
                </c:pt>
                <c:pt idx="101">
                  <c:v>Tonaya</c:v>
                </c:pt>
                <c:pt idx="102">
                  <c:v>Tonila</c:v>
                </c:pt>
                <c:pt idx="103">
                  <c:v>Totatiche</c:v>
                </c:pt>
                <c:pt idx="104">
                  <c:v>Tototlán</c:v>
                </c:pt>
                <c:pt idx="105">
                  <c:v>Tuxcacuesco</c:v>
                </c:pt>
                <c:pt idx="106">
                  <c:v>Tuxcueca</c:v>
                </c:pt>
                <c:pt idx="107">
                  <c:v>Tuxpan</c:v>
                </c:pt>
                <c:pt idx="108">
                  <c:v>Unión de San Antonio</c:v>
                </c:pt>
                <c:pt idx="109">
                  <c:v>Unión de Tula</c:v>
                </c:pt>
                <c:pt idx="110">
                  <c:v>Valle de Guadalupe</c:v>
                </c:pt>
                <c:pt idx="111">
                  <c:v>Valle de Juárez</c:v>
                </c:pt>
                <c:pt idx="112">
                  <c:v>San Gabriel</c:v>
                </c:pt>
                <c:pt idx="113">
                  <c:v>Villa Corona</c:v>
                </c:pt>
                <c:pt idx="114">
                  <c:v>Villa Guerrero</c:v>
                </c:pt>
                <c:pt idx="115">
                  <c:v>Villa Hidalgo</c:v>
                </c:pt>
                <c:pt idx="116">
                  <c:v>Cañadas de Obregón</c:v>
                </c:pt>
                <c:pt idx="117">
                  <c:v>Yahualica de González Gallo</c:v>
                </c:pt>
                <c:pt idx="118">
                  <c:v>Zacoalco de Torres</c:v>
                </c:pt>
                <c:pt idx="119">
                  <c:v>Zapopan</c:v>
                </c:pt>
                <c:pt idx="120">
                  <c:v>Zapotiltic</c:v>
                </c:pt>
                <c:pt idx="121">
                  <c:v>Zapotitlán de Vadillo</c:v>
                </c:pt>
                <c:pt idx="122">
                  <c:v>Zapotlán del Rey</c:v>
                </c:pt>
                <c:pt idx="123">
                  <c:v>Zapotlanejo</c:v>
                </c:pt>
                <c:pt idx="124">
                  <c:v>San Ignacio Cerro Gordo</c:v>
                </c:pt>
              </c:strCache>
            </c:strRef>
          </c:cat>
          <c:val>
            <c:numRef>
              <c:f>'MAYOR A MENOR'!$PV$3:$PV$127</c:f>
              <c:numCache>
                <c:formatCode>0%</c:formatCode>
                <c:ptCount val="125"/>
                <c:pt idx="0">
                  <c:v>5.0359712230215826E-2</c:v>
                </c:pt>
                <c:pt idx="1">
                  <c:v>4.5563549160671464E-2</c:v>
                </c:pt>
                <c:pt idx="2">
                  <c:v>4.5563549160671464E-2</c:v>
                </c:pt>
                <c:pt idx="3">
                  <c:v>4.3165467625899283E-2</c:v>
                </c:pt>
                <c:pt idx="4">
                  <c:v>4.0767386091127102E-2</c:v>
                </c:pt>
                <c:pt idx="5">
                  <c:v>5.5155875299760189E-2</c:v>
                </c:pt>
                <c:pt idx="6">
                  <c:v>4.5563549160671464E-2</c:v>
                </c:pt>
                <c:pt idx="7">
                  <c:v>3.117505995203837E-2</c:v>
                </c:pt>
                <c:pt idx="8">
                  <c:v>4.0767386091127102E-2</c:v>
                </c:pt>
                <c:pt idx="9">
                  <c:v>7.4340527577937646E-2</c:v>
                </c:pt>
                <c:pt idx="10">
                  <c:v>4.7961630695443645E-2</c:v>
                </c:pt>
                <c:pt idx="11">
                  <c:v>2.3980815347721823E-2</c:v>
                </c:pt>
                <c:pt idx="12">
                  <c:v>2.1582733812949641E-2</c:v>
                </c:pt>
                <c:pt idx="13">
                  <c:v>4.3165467625899283E-2</c:v>
                </c:pt>
                <c:pt idx="14">
                  <c:v>7.1942446043165471E-3</c:v>
                </c:pt>
                <c:pt idx="15">
                  <c:v>2.3980815347721823E-2</c:v>
                </c:pt>
                <c:pt idx="16">
                  <c:v>1.6786570743405275E-2</c:v>
                </c:pt>
                <c:pt idx="17">
                  <c:v>4.5563549160671464E-2</c:v>
                </c:pt>
                <c:pt idx="18">
                  <c:v>2.3980815347721823E-2</c:v>
                </c:pt>
                <c:pt idx="19">
                  <c:v>2.1582733812949641E-2</c:v>
                </c:pt>
                <c:pt idx="20">
                  <c:v>2.8776978417266189E-2</c:v>
                </c:pt>
                <c:pt idx="21">
                  <c:v>3.117505995203837E-2</c:v>
                </c:pt>
                <c:pt idx="22">
                  <c:v>3.3573141486810551E-2</c:v>
                </c:pt>
                <c:pt idx="23">
                  <c:v>5.2757793764988008E-2</c:v>
                </c:pt>
                <c:pt idx="24">
                  <c:v>3.117505995203837E-2</c:v>
                </c:pt>
                <c:pt idx="25">
                  <c:v>2.3980815347721823E-2</c:v>
                </c:pt>
                <c:pt idx="26">
                  <c:v>2.3980815347721821E-3</c:v>
                </c:pt>
                <c:pt idx="27">
                  <c:v>7.1942446043165471E-3</c:v>
                </c:pt>
                <c:pt idx="28">
                  <c:v>2.3980815347721823E-2</c:v>
                </c:pt>
                <c:pt idx="29">
                  <c:v>7.1942446043165471E-3</c:v>
                </c:pt>
                <c:pt idx="30">
                  <c:v>7.1942446043165471E-3</c:v>
                </c:pt>
                <c:pt idx="31">
                  <c:v>3.117505995203837E-2</c:v>
                </c:pt>
                <c:pt idx="32">
                  <c:v>2.3980815347721821E-3</c:v>
                </c:pt>
                <c:pt idx="33">
                  <c:v>2.6378896882494004E-2</c:v>
                </c:pt>
                <c:pt idx="34">
                  <c:v>7.4340527577937646E-2</c:v>
                </c:pt>
                <c:pt idx="35">
                  <c:v>1.9184652278177457E-2</c:v>
                </c:pt>
                <c:pt idx="36">
                  <c:v>1.9184652278177457E-2</c:v>
                </c:pt>
                <c:pt idx="37">
                  <c:v>2.8776978417266189E-2</c:v>
                </c:pt>
                <c:pt idx="38">
                  <c:v>1.9184652278177457E-2</c:v>
                </c:pt>
                <c:pt idx="39">
                  <c:v>7.1942446043165471E-3</c:v>
                </c:pt>
                <c:pt idx="40">
                  <c:v>2.3980815347721821E-3</c:v>
                </c:pt>
                <c:pt idx="41">
                  <c:v>2.3980815347721821E-3</c:v>
                </c:pt>
                <c:pt idx="42">
                  <c:v>2.3980815347721821E-3</c:v>
                </c:pt>
                <c:pt idx="43">
                  <c:v>7.1942446043165471E-3</c:v>
                </c:pt>
                <c:pt idx="44">
                  <c:v>1.6786570743405275E-2</c:v>
                </c:pt>
                <c:pt idx="45">
                  <c:v>4.3165467625899283E-2</c:v>
                </c:pt>
                <c:pt idx="46">
                  <c:v>8.8729016786570747E-2</c:v>
                </c:pt>
                <c:pt idx="47">
                  <c:v>2.3980815347721821E-3</c:v>
                </c:pt>
                <c:pt idx="48">
                  <c:v>7.1942446043165471E-3</c:v>
                </c:pt>
                <c:pt idx="49">
                  <c:v>1.4388489208633094E-2</c:v>
                </c:pt>
                <c:pt idx="50">
                  <c:v>4.7961630695443642E-3</c:v>
                </c:pt>
                <c:pt idx="51">
                  <c:v>4.7961630695443642E-3</c:v>
                </c:pt>
                <c:pt idx="52">
                  <c:v>5.7553956834532377E-2</c:v>
                </c:pt>
                <c:pt idx="53">
                  <c:v>7.1942446043165471E-3</c:v>
                </c:pt>
                <c:pt idx="54">
                  <c:v>2.3980815347721821E-3</c:v>
                </c:pt>
                <c:pt idx="55">
                  <c:v>7.1942446043165471E-3</c:v>
                </c:pt>
                <c:pt idx="56">
                  <c:v>1.9184652278177457E-2</c:v>
                </c:pt>
                <c:pt idx="57">
                  <c:v>2.6378896882494004E-2</c:v>
                </c:pt>
                <c:pt idx="58">
                  <c:v>7.1942446043165471E-3</c:v>
                </c:pt>
                <c:pt idx="59">
                  <c:v>2.3980815347721821E-3</c:v>
                </c:pt>
                <c:pt idx="60">
                  <c:v>5.9952038369304558E-2</c:v>
                </c:pt>
                <c:pt idx="61">
                  <c:v>2.3980815347721823E-2</c:v>
                </c:pt>
                <c:pt idx="62">
                  <c:v>7.1942446043165471E-3</c:v>
                </c:pt>
                <c:pt idx="63">
                  <c:v>1.9184652278177457E-2</c:v>
                </c:pt>
                <c:pt idx="64">
                  <c:v>7.1942446043165471E-3</c:v>
                </c:pt>
                <c:pt idx="65">
                  <c:v>4.7961630695443642E-3</c:v>
                </c:pt>
                <c:pt idx="66">
                  <c:v>7.1942446043165471E-3</c:v>
                </c:pt>
                <c:pt idx="67">
                  <c:v>5.0359712230215826E-2</c:v>
                </c:pt>
                <c:pt idx="68">
                  <c:v>2.3980815347721823E-2</c:v>
                </c:pt>
                <c:pt idx="69">
                  <c:v>2.6378896882494004E-2</c:v>
                </c:pt>
                <c:pt idx="70">
                  <c:v>2.3980815347721823E-2</c:v>
                </c:pt>
                <c:pt idx="71">
                  <c:v>3.117505995203837E-2</c:v>
                </c:pt>
                <c:pt idx="72">
                  <c:v>2.3980815347721823E-2</c:v>
                </c:pt>
                <c:pt idx="73">
                  <c:v>2.6378896882494004E-2</c:v>
                </c:pt>
                <c:pt idx="74">
                  <c:v>2.1582733812949641E-2</c:v>
                </c:pt>
                <c:pt idx="75">
                  <c:v>9.1127098321342928E-2</c:v>
                </c:pt>
                <c:pt idx="76">
                  <c:v>1.9184652278177457E-2</c:v>
                </c:pt>
                <c:pt idx="77">
                  <c:v>1.4388489208633094E-2</c:v>
                </c:pt>
                <c:pt idx="78">
                  <c:v>2.1582733812949641E-2</c:v>
                </c:pt>
                <c:pt idx="79">
                  <c:v>4.5563549160671464E-2</c:v>
                </c:pt>
                <c:pt idx="80">
                  <c:v>4.7961630695443642E-3</c:v>
                </c:pt>
                <c:pt idx="81">
                  <c:v>2.3980815347721823E-2</c:v>
                </c:pt>
                <c:pt idx="82">
                  <c:v>7.1942446043165471E-3</c:v>
                </c:pt>
                <c:pt idx="83">
                  <c:v>2.6378896882494004E-2</c:v>
                </c:pt>
                <c:pt idx="84">
                  <c:v>2.1582733812949641E-2</c:v>
                </c:pt>
                <c:pt idx="85">
                  <c:v>2.8776978417266189E-2</c:v>
                </c:pt>
                <c:pt idx="86">
                  <c:v>1.9184652278177457E-2</c:v>
                </c:pt>
                <c:pt idx="87">
                  <c:v>1.9184652278177457E-2</c:v>
                </c:pt>
                <c:pt idx="88">
                  <c:v>2.6378896882494004E-2</c:v>
                </c:pt>
                <c:pt idx="89">
                  <c:v>2.3980815347721823E-2</c:v>
                </c:pt>
                <c:pt idx="90">
                  <c:v>7.1942446043165471E-3</c:v>
                </c:pt>
                <c:pt idx="91">
                  <c:v>2.3980815347721823E-2</c:v>
                </c:pt>
                <c:pt idx="92">
                  <c:v>1.9184652278177457E-2</c:v>
                </c:pt>
                <c:pt idx="93">
                  <c:v>1.9184652278177457E-2</c:v>
                </c:pt>
                <c:pt idx="94">
                  <c:v>7.1942446043165471E-3</c:v>
                </c:pt>
                <c:pt idx="95">
                  <c:v>4.7961630695443642E-3</c:v>
                </c:pt>
                <c:pt idx="96">
                  <c:v>1.4388489208633094E-2</c:v>
                </c:pt>
                <c:pt idx="97">
                  <c:v>1.6786570743405275E-2</c:v>
                </c:pt>
                <c:pt idx="98">
                  <c:v>1.6786570743405275E-2</c:v>
                </c:pt>
                <c:pt idx="99">
                  <c:v>6.7146282973621102E-2</c:v>
                </c:pt>
                <c:pt idx="100">
                  <c:v>3.5971223021582732E-2</c:v>
                </c:pt>
                <c:pt idx="101">
                  <c:v>3.3573141486810551E-2</c:v>
                </c:pt>
                <c:pt idx="102">
                  <c:v>3.117505995203837E-2</c:v>
                </c:pt>
                <c:pt idx="103">
                  <c:v>2.3980815347721823E-2</c:v>
                </c:pt>
                <c:pt idx="104">
                  <c:v>6.7146282973621102E-2</c:v>
                </c:pt>
                <c:pt idx="105">
                  <c:v>1.9184652278177457E-2</c:v>
                </c:pt>
                <c:pt idx="106">
                  <c:v>7.1942446043165464E-2</c:v>
                </c:pt>
                <c:pt idx="107">
                  <c:v>2.3980815347721823E-2</c:v>
                </c:pt>
                <c:pt idx="108">
                  <c:v>2.3980815347721823E-2</c:v>
                </c:pt>
                <c:pt idx="109">
                  <c:v>9.5923261390887284E-3</c:v>
                </c:pt>
                <c:pt idx="110">
                  <c:v>1.1990407673860911E-2</c:v>
                </c:pt>
                <c:pt idx="111">
                  <c:v>1.4388489208633094E-2</c:v>
                </c:pt>
                <c:pt idx="112">
                  <c:v>1.6786570743405275E-2</c:v>
                </c:pt>
                <c:pt idx="113">
                  <c:v>9.5923261390887284E-3</c:v>
                </c:pt>
                <c:pt idx="114">
                  <c:v>2.8776978417266189E-2</c:v>
                </c:pt>
                <c:pt idx="115">
                  <c:v>2.1582733812949641E-2</c:v>
                </c:pt>
                <c:pt idx="116">
                  <c:v>1.4388489208633094E-2</c:v>
                </c:pt>
                <c:pt idx="117">
                  <c:v>1.1990407673860911E-2</c:v>
                </c:pt>
                <c:pt idx="118">
                  <c:v>1.9184652278177457E-2</c:v>
                </c:pt>
                <c:pt idx="119">
                  <c:v>2.3980815347721823E-2</c:v>
                </c:pt>
                <c:pt idx="120">
                  <c:v>9.5923261390887284E-3</c:v>
                </c:pt>
                <c:pt idx="121">
                  <c:v>4.3165467625899283E-2</c:v>
                </c:pt>
                <c:pt idx="122">
                  <c:v>3.117505995203837E-2</c:v>
                </c:pt>
                <c:pt idx="123">
                  <c:v>1.1990407673860911E-2</c:v>
                </c:pt>
                <c:pt idx="124">
                  <c:v>3.8369304556354913E-2</c:v>
                </c:pt>
              </c:numCache>
            </c:numRef>
          </c:val>
          <c:extLst>
            <c:ext xmlns:c16="http://schemas.microsoft.com/office/drawing/2014/chart" uri="{C3380CC4-5D6E-409C-BE32-E72D297353CC}">
              <c16:uniqueId val="{00000003-B2CC-472D-9D28-D727B91ED37C}"/>
            </c:ext>
          </c:extLst>
        </c:ser>
        <c:ser>
          <c:idx val="4"/>
          <c:order val="4"/>
          <c:tx>
            <c:strRef>
              <c:f>'MAYOR A MENOR'!$PW$2</c:f>
              <c:strCache>
                <c:ptCount val="1"/>
                <c:pt idx="0">
                  <c:v>D4</c:v>
                </c:pt>
              </c:strCache>
            </c:strRef>
          </c:tx>
          <c:spPr>
            <a:solidFill>
              <a:srgbClr val="730000"/>
            </a:solidFill>
            <a:ln>
              <a:noFill/>
            </a:ln>
            <a:effectLst/>
          </c:spPr>
          <c:invertIfNegative val="0"/>
          <c:cat>
            <c:strRef>
              <c:f>'MAYOR A MENOR'!$D$3:$D$127</c:f>
              <c:strCache>
                <c:ptCount val="125"/>
                <c:pt idx="0">
                  <c:v>Acatic</c:v>
                </c:pt>
                <c:pt idx="1">
                  <c:v>Acatlán de Juárez</c:v>
                </c:pt>
                <c:pt idx="2">
                  <c:v>Ahualulco de Mercado</c:v>
                </c:pt>
                <c:pt idx="3">
                  <c:v>Amacueca</c:v>
                </c:pt>
                <c:pt idx="4">
                  <c:v>Amatitán</c:v>
                </c:pt>
                <c:pt idx="5">
                  <c:v>Ameca</c:v>
                </c:pt>
                <c:pt idx="6">
                  <c:v>San Juanito de Escobedo</c:v>
                </c:pt>
                <c:pt idx="7">
                  <c:v>Arandas</c:v>
                </c:pt>
                <c:pt idx="8">
                  <c:v>El Arenal</c:v>
                </c:pt>
                <c:pt idx="9">
                  <c:v>Atemajac de Brizuela</c:v>
                </c:pt>
                <c:pt idx="10">
                  <c:v>Atengo</c:v>
                </c:pt>
                <c:pt idx="11">
                  <c:v>Atenguillo</c:v>
                </c:pt>
                <c:pt idx="12">
                  <c:v>Atotonilco el Alto</c:v>
                </c:pt>
                <c:pt idx="13">
                  <c:v>Atoyac</c:v>
                </c:pt>
                <c:pt idx="14">
                  <c:v>Autlán de Navarro</c:v>
                </c:pt>
                <c:pt idx="15">
                  <c:v>Ayotlán</c:v>
                </c:pt>
                <c:pt idx="16">
                  <c:v>Ayutla</c:v>
                </c:pt>
                <c:pt idx="17">
                  <c:v>La Barca</c:v>
                </c:pt>
                <c:pt idx="18">
                  <c:v>Bolaños</c:v>
                </c:pt>
                <c:pt idx="19">
                  <c:v>Cabo Corrientes</c:v>
                </c:pt>
                <c:pt idx="20">
                  <c:v>Casimiro Castillo</c:v>
                </c:pt>
                <c:pt idx="21">
                  <c:v>Cihuatlán</c:v>
                </c:pt>
                <c:pt idx="22">
                  <c:v>Zapotlán el Grande</c:v>
                </c:pt>
                <c:pt idx="23">
                  <c:v>Cocula</c:v>
                </c:pt>
                <c:pt idx="24">
                  <c:v>Colotlán</c:v>
                </c:pt>
                <c:pt idx="25">
                  <c:v>Concepción de Buenos Aires</c:v>
                </c:pt>
                <c:pt idx="26">
                  <c:v>Cuautitlán de García Barragán</c:v>
                </c:pt>
                <c:pt idx="27">
                  <c:v>Cuautla</c:v>
                </c:pt>
                <c:pt idx="28">
                  <c:v>Cuquío</c:v>
                </c:pt>
                <c:pt idx="29">
                  <c:v>Chapala</c:v>
                </c:pt>
                <c:pt idx="30">
                  <c:v>Chimaltitán</c:v>
                </c:pt>
                <c:pt idx="31">
                  <c:v>Chiquilistlán</c:v>
                </c:pt>
                <c:pt idx="32">
                  <c:v>Degollado</c:v>
                </c:pt>
                <c:pt idx="33">
                  <c:v>Ejutla</c:v>
                </c:pt>
                <c:pt idx="34">
                  <c:v>Encarnación de Díaz</c:v>
                </c:pt>
                <c:pt idx="35">
                  <c:v>Etzatlán</c:v>
                </c:pt>
                <c:pt idx="36">
                  <c:v>El Grullo</c:v>
                </c:pt>
                <c:pt idx="37">
                  <c:v>Guachinango</c:v>
                </c:pt>
                <c:pt idx="38">
                  <c:v>Guadalajara</c:v>
                </c:pt>
                <c:pt idx="39">
                  <c:v>Hostotipaquillo</c:v>
                </c:pt>
                <c:pt idx="40">
                  <c:v>Huejúcar</c:v>
                </c:pt>
                <c:pt idx="41">
                  <c:v>Huejuquilla el Alto</c:v>
                </c:pt>
                <c:pt idx="42">
                  <c:v>La Huerta</c:v>
                </c:pt>
                <c:pt idx="43">
                  <c:v>Ixtlahuacán de los Membrillos</c:v>
                </c:pt>
                <c:pt idx="44">
                  <c:v>Ixtlahuacán del Río</c:v>
                </c:pt>
                <c:pt idx="45">
                  <c:v>Jalostotitlán</c:v>
                </c:pt>
                <c:pt idx="46">
                  <c:v>Jamay</c:v>
                </c:pt>
                <c:pt idx="47">
                  <c:v>Jesús María</c:v>
                </c:pt>
                <c:pt idx="48">
                  <c:v>Jilotlán de los Dolores</c:v>
                </c:pt>
                <c:pt idx="49">
                  <c:v>Jocotepec</c:v>
                </c:pt>
                <c:pt idx="50">
                  <c:v>Juanacatlán</c:v>
                </c:pt>
                <c:pt idx="51">
                  <c:v>Juchitlán</c:v>
                </c:pt>
                <c:pt idx="52">
                  <c:v>Lagos de Moreno</c:v>
                </c:pt>
                <c:pt idx="53">
                  <c:v>El Limón</c:v>
                </c:pt>
                <c:pt idx="54">
                  <c:v>Magdalena</c:v>
                </c:pt>
                <c:pt idx="55">
                  <c:v>Santa María del Oro</c:v>
                </c:pt>
                <c:pt idx="56">
                  <c:v>La Manzanilla de la Paz</c:v>
                </c:pt>
                <c:pt idx="57">
                  <c:v>Mascota</c:v>
                </c:pt>
                <c:pt idx="58">
                  <c:v>Mazamitla</c:v>
                </c:pt>
                <c:pt idx="59">
                  <c:v>Mexticacán</c:v>
                </c:pt>
                <c:pt idx="60">
                  <c:v>Mezquitic</c:v>
                </c:pt>
                <c:pt idx="61">
                  <c:v>Mixtlán</c:v>
                </c:pt>
                <c:pt idx="62">
                  <c:v>Ocotlán</c:v>
                </c:pt>
                <c:pt idx="63">
                  <c:v>Ojuelos de Jalisco</c:v>
                </c:pt>
                <c:pt idx="64">
                  <c:v>Pihuamo</c:v>
                </c:pt>
                <c:pt idx="65">
                  <c:v>Poncitlán</c:v>
                </c:pt>
                <c:pt idx="66">
                  <c:v>Puerto Vallarta</c:v>
                </c:pt>
                <c:pt idx="67">
                  <c:v>Villa Purificación</c:v>
                </c:pt>
                <c:pt idx="68">
                  <c:v>Quitupan</c:v>
                </c:pt>
                <c:pt idx="69">
                  <c:v>El Salto</c:v>
                </c:pt>
                <c:pt idx="70">
                  <c:v>San Cristóbal de la Barranca</c:v>
                </c:pt>
                <c:pt idx="71">
                  <c:v>San Diego de Alejandría</c:v>
                </c:pt>
                <c:pt idx="72">
                  <c:v>San Juan de los Lagos</c:v>
                </c:pt>
                <c:pt idx="73">
                  <c:v>San Julián</c:v>
                </c:pt>
                <c:pt idx="74">
                  <c:v>San Marcos</c:v>
                </c:pt>
                <c:pt idx="75">
                  <c:v>San Martín de Bolaños</c:v>
                </c:pt>
                <c:pt idx="76">
                  <c:v>San Martín Hidalgo</c:v>
                </c:pt>
                <c:pt idx="77">
                  <c:v>San Miguel el Alto</c:v>
                </c:pt>
                <c:pt idx="78">
                  <c:v>Gómez Farías</c:v>
                </c:pt>
                <c:pt idx="79">
                  <c:v>San Sebastián del Oeste</c:v>
                </c:pt>
                <c:pt idx="80">
                  <c:v>Santa María de los Ángeles</c:v>
                </c:pt>
                <c:pt idx="81">
                  <c:v>Sayula</c:v>
                </c:pt>
                <c:pt idx="82">
                  <c:v>Tala</c:v>
                </c:pt>
                <c:pt idx="83">
                  <c:v>Talpa de Allende</c:v>
                </c:pt>
                <c:pt idx="84">
                  <c:v>Tamazula de Gordiano</c:v>
                </c:pt>
                <c:pt idx="85">
                  <c:v>Tapalpa</c:v>
                </c:pt>
                <c:pt idx="86">
                  <c:v>Tecalitlán</c:v>
                </c:pt>
                <c:pt idx="87">
                  <c:v>Tecolotlán</c:v>
                </c:pt>
                <c:pt idx="88">
                  <c:v>Techaluta de Montenegro</c:v>
                </c:pt>
                <c:pt idx="89">
                  <c:v>Tenamaxtlán</c:v>
                </c:pt>
                <c:pt idx="90">
                  <c:v>Teocaltiche</c:v>
                </c:pt>
                <c:pt idx="91">
                  <c:v>Teocuitatlán de Corona</c:v>
                </c:pt>
                <c:pt idx="92">
                  <c:v>Tepatitlán de Morelos</c:v>
                </c:pt>
                <c:pt idx="93">
                  <c:v>Tequila</c:v>
                </c:pt>
                <c:pt idx="94">
                  <c:v>Teuchitlán</c:v>
                </c:pt>
                <c:pt idx="95">
                  <c:v>Tizapán el Alto</c:v>
                </c:pt>
                <c:pt idx="96">
                  <c:v>Tlajomulco de Zúñiga</c:v>
                </c:pt>
                <c:pt idx="97">
                  <c:v>Tlaquepaque</c:v>
                </c:pt>
                <c:pt idx="98">
                  <c:v>Tolimán</c:v>
                </c:pt>
                <c:pt idx="99">
                  <c:v>Tomatlán</c:v>
                </c:pt>
                <c:pt idx="100">
                  <c:v>Tonalá</c:v>
                </c:pt>
                <c:pt idx="101">
                  <c:v>Tonaya</c:v>
                </c:pt>
                <c:pt idx="102">
                  <c:v>Tonila</c:v>
                </c:pt>
                <c:pt idx="103">
                  <c:v>Totatiche</c:v>
                </c:pt>
                <c:pt idx="104">
                  <c:v>Tototlán</c:v>
                </c:pt>
                <c:pt idx="105">
                  <c:v>Tuxcacuesco</c:v>
                </c:pt>
                <c:pt idx="106">
                  <c:v>Tuxcueca</c:v>
                </c:pt>
                <c:pt idx="107">
                  <c:v>Tuxpan</c:v>
                </c:pt>
                <c:pt idx="108">
                  <c:v>Unión de San Antonio</c:v>
                </c:pt>
                <c:pt idx="109">
                  <c:v>Unión de Tula</c:v>
                </c:pt>
                <c:pt idx="110">
                  <c:v>Valle de Guadalupe</c:v>
                </c:pt>
                <c:pt idx="111">
                  <c:v>Valle de Juárez</c:v>
                </c:pt>
                <c:pt idx="112">
                  <c:v>San Gabriel</c:v>
                </c:pt>
                <c:pt idx="113">
                  <c:v>Villa Corona</c:v>
                </c:pt>
                <c:pt idx="114">
                  <c:v>Villa Guerrero</c:v>
                </c:pt>
                <c:pt idx="115">
                  <c:v>Villa Hidalgo</c:v>
                </c:pt>
                <c:pt idx="116">
                  <c:v>Cañadas de Obregón</c:v>
                </c:pt>
                <c:pt idx="117">
                  <c:v>Yahualica de González Gallo</c:v>
                </c:pt>
                <c:pt idx="118">
                  <c:v>Zacoalco de Torres</c:v>
                </c:pt>
                <c:pt idx="119">
                  <c:v>Zapopan</c:v>
                </c:pt>
                <c:pt idx="120">
                  <c:v>Zapotiltic</c:v>
                </c:pt>
                <c:pt idx="121">
                  <c:v>Zapotitlán de Vadillo</c:v>
                </c:pt>
                <c:pt idx="122">
                  <c:v>Zapotlán del Rey</c:v>
                </c:pt>
                <c:pt idx="123">
                  <c:v>Zapotlanejo</c:v>
                </c:pt>
                <c:pt idx="124">
                  <c:v>San Ignacio Cerro Gordo</c:v>
                </c:pt>
              </c:strCache>
            </c:strRef>
          </c:cat>
          <c:val>
            <c:numRef>
              <c:f>'MAYOR A MENOR'!$PW$3:$PW$127</c:f>
              <c:numCache>
                <c:formatCode>0%</c:formatCode>
                <c:ptCount val="125"/>
                <c:pt idx="0">
                  <c:v>0</c:v>
                </c:pt>
                <c:pt idx="1">
                  <c:v>0</c:v>
                </c:pt>
                <c:pt idx="2">
                  <c:v>0</c:v>
                </c:pt>
                <c:pt idx="3">
                  <c:v>0</c:v>
                </c:pt>
                <c:pt idx="4">
                  <c:v>0</c:v>
                </c:pt>
                <c:pt idx="5">
                  <c:v>0</c:v>
                </c:pt>
                <c:pt idx="6">
                  <c:v>0</c:v>
                </c:pt>
                <c:pt idx="7">
                  <c:v>0</c:v>
                </c:pt>
                <c:pt idx="8">
                  <c:v>0</c:v>
                </c:pt>
                <c:pt idx="9">
                  <c:v>0</c:v>
                </c:pt>
                <c:pt idx="10">
                  <c:v>0</c:v>
                </c:pt>
                <c:pt idx="11">
                  <c:v>0</c:v>
                </c:pt>
                <c:pt idx="12">
                  <c:v>4.7961630695443642E-3</c:v>
                </c:pt>
                <c:pt idx="13">
                  <c:v>0</c:v>
                </c:pt>
                <c:pt idx="14">
                  <c:v>0</c:v>
                </c:pt>
                <c:pt idx="15">
                  <c:v>0</c:v>
                </c:pt>
                <c:pt idx="16">
                  <c:v>0</c:v>
                </c:pt>
                <c:pt idx="17">
                  <c:v>0</c:v>
                </c:pt>
                <c:pt idx="18">
                  <c:v>0</c:v>
                </c:pt>
                <c:pt idx="19">
                  <c:v>4.7961630695443642E-3</c:v>
                </c:pt>
                <c:pt idx="20">
                  <c:v>0</c:v>
                </c:pt>
                <c:pt idx="21">
                  <c:v>0</c:v>
                </c:pt>
                <c:pt idx="22">
                  <c:v>4.7961630695443642E-3</c:v>
                </c:pt>
                <c:pt idx="23">
                  <c:v>0</c:v>
                </c:pt>
                <c:pt idx="24">
                  <c:v>0</c:v>
                </c:pt>
                <c:pt idx="25">
                  <c:v>4.7961630695443642E-3</c:v>
                </c:pt>
                <c:pt idx="26">
                  <c:v>0</c:v>
                </c:pt>
                <c:pt idx="27">
                  <c:v>0</c:v>
                </c:pt>
                <c:pt idx="28">
                  <c:v>4.7961630695443642E-3</c:v>
                </c:pt>
                <c:pt idx="29">
                  <c:v>0</c:v>
                </c:pt>
                <c:pt idx="30">
                  <c:v>0</c:v>
                </c:pt>
                <c:pt idx="31">
                  <c:v>0</c:v>
                </c:pt>
                <c:pt idx="32">
                  <c:v>0</c:v>
                </c:pt>
                <c:pt idx="33">
                  <c:v>4.7961630695443642E-3</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4.7961630695443642E-3</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7.1942446043165471E-3</c:v>
                </c:pt>
                <c:pt idx="84">
                  <c:v>0</c:v>
                </c:pt>
                <c:pt idx="85">
                  <c:v>4.7961630695443642E-3</c:v>
                </c:pt>
                <c:pt idx="86">
                  <c:v>0</c:v>
                </c:pt>
                <c:pt idx="87">
                  <c:v>0</c:v>
                </c:pt>
                <c:pt idx="88">
                  <c:v>0</c:v>
                </c:pt>
                <c:pt idx="89">
                  <c:v>0</c:v>
                </c:pt>
                <c:pt idx="90">
                  <c:v>0</c:v>
                </c:pt>
                <c:pt idx="91">
                  <c:v>0</c:v>
                </c:pt>
                <c:pt idx="92">
                  <c:v>0</c:v>
                </c:pt>
                <c:pt idx="93">
                  <c:v>4.7961630695443642E-3</c:v>
                </c:pt>
                <c:pt idx="94">
                  <c:v>0</c:v>
                </c:pt>
                <c:pt idx="95">
                  <c:v>0</c:v>
                </c:pt>
                <c:pt idx="96">
                  <c:v>0</c:v>
                </c:pt>
                <c:pt idx="97">
                  <c:v>7.1942446043165471E-3</c:v>
                </c:pt>
                <c:pt idx="98">
                  <c:v>0</c:v>
                </c:pt>
                <c:pt idx="99">
                  <c:v>4.7961630695443642E-3</c:v>
                </c:pt>
                <c:pt idx="100">
                  <c:v>2.3980815347721821E-3</c:v>
                </c:pt>
                <c:pt idx="101">
                  <c:v>4.7961630695443642E-3</c:v>
                </c:pt>
                <c:pt idx="102">
                  <c:v>0</c:v>
                </c:pt>
                <c:pt idx="103">
                  <c:v>0</c:v>
                </c:pt>
                <c:pt idx="104">
                  <c:v>4.7961630695443642E-3</c:v>
                </c:pt>
                <c:pt idx="105">
                  <c:v>4.7961630695443642E-3</c:v>
                </c:pt>
                <c:pt idx="106">
                  <c:v>4.7961630695443642E-3</c:v>
                </c:pt>
                <c:pt idx="107">
                  <c:v>0</c:v>
                </c:pt>
                <c:pt idx="108">
                  <c:v>0</c:v>
                </c:pt>
                <c:pt idx="109">
                  <c:v>7.1942446043165471E-3</c:v>
                </c:pt>
                <c:pt idx="110">
                  <c:v>4.7961630695443642E-3</c:v>
                </c:pt>
                <c:pt idx="111">
                  <c:v>0</c:v>
                </c:pt>
                <c:pt idx="112">
                  <c:v>7.1942446043165471E-3</c:v>
                </c:pt>
                <c:pt idx="113">
                  <c:v>0</c:v>
                </c:pt>
                <c:pt idx="114">
                  <c:v>0</c:v>
                </c:pt>
                <c:pt idx="115">
                  <c:v>0</c:v>
                </c:pt>
                <c:pt idx="116">
                  <c:v>4.7961630695443642E-3</c:v>
                </c:pt>
                <c:pt idx="117">
                  <c:v>0</c:v>
                </c:pt>
                <c:pt idx="118">
                  <c:v>0</c:v>
                </c:pt>
                <c:pt idx="119">
                  <c:v>0</c:v>
                </c:pt>
                <c:pt idx="120">
                  <c:v>0</c:v>
                </c:pt>
                <c:pt idx="121">
                  <c:v>0</c:v>
                </c:pt>
                <c:pt idx="122">
                  <c:v>4.7961630695443642E-3</c:v>
                </c:pt>
                <c:pt idx="123">
                  <c:v>0</c:v>
                </c:pt>
                <c:pt idx="124">
                  <c:v>4.7961630695443642E-3</c:v>
                </c:pt>
              </c:numCache>
            </c:numRef>
          </c:val>
          <c:extLst>
            <c:ext xmlns:c16="http://schemas.microsoft.com/office/drawing/2014/chart" uri="{C3380CC4-5D6E-409C-BE32-E72D297353CC}">
              <c16:uniqueId val="{00000004-B2CC-472D-9D28-D727B91ED37C}"/>
            </c:ext>
          </c:extLst>
        </c:ser>
        <c:dLbls>
          <c:showLegendKey val="0"/>
          <c:showVal val="0"/>
          <c:showCatName val="0"/>
          <c:showSerName val="0"/>
          <c:showPercent val="0"/>
          <c:showBubbleSize val="0"/>
        </c:dLbls>
        <c:gapWidth val="150"/>
        <c:overlap val="100"/>
        <c:axId val="385372911"/>
        <c:axId val="226376623"/>
      </c:barChart>
      <c:catAx>
        <c:axId val="3853729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s-MX"/>
          </a:p>
        </c:txPr>
        <c:crossAx val="226376623"/>
        <c:crosses val="autoZero"/>
        <c:auto val="1"/>
        <c:lblAlgn val="ctr"/>
        <c:lblOffset val="100"/>
        <c:noMultiLvlLbl val="0"/>
      </c:catAx>
      <c:valAx>
        <c:axId val="22637662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s-MX"/>
          </a:p>
        </c:txPr>
        <c:crossAx val="3853729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700"/>
      </a:pPr>
      <a:endParaRPr lang="es-MX"/>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357720-9522-FF2F-403E-92881C39C907}"/>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p>
        </p:txBody>
      </p:sp>
      <p:sp>
        <p:nvSpPr>
          <p:cNvPr id="3" name="Subtítulo 2">
            <a:extLst>
              <a:ext uri="{FF2B5EF4-FFF2-40B4-BE49-F238E27FC236}">
                <a16:creationId xmlns:a16="http://schemas.microsoft.com/office/drawing/2014/main" id="{FBDCF449-BB74-9686-C142-9A01B2BF2C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p>
        </p:txBody>
      </p:sp>
      <p:sp>
        <p:nvSpPr>
          <p:cNvPr id="4" name="Marcador de fecha 3">
            <a:extLst>
              <a:ext uri="{FF2B5EF4-FFF2-40B4-BE49-F238E27FC236}">
                <a16:creationId xmlns:a16="http://schemas.microsoft.com/office/drawing/2014/main" id="{DD676097-98F3-14F0-3466-986B03A1756E}"/>
              </a:ext>
            </a:extLst>
          </p:cNvPr>
          <p:cNvSpPr>
            <a:spLocks noGrp="1"/>
          </p:cNvSpPr>
          <p:nvPr>
            <p:ph type="dt" sz="half" idx="10"/>
          </p:nvPr>
        </p:nvSpPr>
        <p:spPr/>
        <p:txBody>
          <a:bodyPr/>
          <a:lstStyle/>
          <a:p>
            <a:fld id="{2D8409C2-B133-974A-BCF9-B8921195C442}" type="datetimeFigureOut">
              <a:rPr lang="es-MX" smtClean="0"/>
              <a:t>16/06/2026</a:t>
            </a:fld>
            <a:endParaRPr lang="es-MX"/>
          </a:p>
        </p:txBody>
      </p:sp>
      <p:sp>
        <p:nvSpPr>
          <p:cNvPr id="5" name="Marcador de pie de página 4">
            <a:extLst>
              <a:ext uri="{FF2B5EF4-FFF2-40B4-BE49-F238E27FC236}">
                <a16:creationId xmlns:a16="http://schemas.microsoft.com/office/drawing/2014/main" id="{10DDA1D5-A47C-5E93-8BE5-0C85B71FB28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459074E-9FDA-A9C7-E7D7-74BAE419B42E}"/>
              </a:ext>
            </a:extLst>
          </p:cNvPr>
          <p:cNvSpPr>
            <a:spLocks noGrp="1"/>
          </p:cNvSpPr>
          <p:nvPr>
            <p:ph type="sldNum" sz="quarter" idx="12"/>
          </p:nvPr>
        </p:nvSpPr>
        <p:spPr/>
        <p:txBody>
          <a:bodyPr/>
          <a:lstStyle/>
          <a:p>
            <a:fld id="{EF6EABFB-5340-CC49-9B57-D06350E259D7}" type="slidenum">
              <a:rPr lang="es-MX" smtClean="0"/>
              <a:t>‹#›</a:t>
            </a:fld>
            <a:endParaRPr lang="es-MX"/>
          </a:p>
        </p:txBody>
      </p:sp>
    </p:spTree>
    <p:extLst>
      <p:ext uri="{BB962C8B-B14F-4D97-AF65-F5344CB8AC3E}">
        <p14:creationId xmlns:p14="http://schemas.microsoft.com/office/powerpoint/2010/main" val="3651927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43FC83-7389-1878-B710-ECAB6C55926B}"/>
              </a:ext>
            </a:extLst>
          </p:cNvPr>
          <p:cNvSpPr>
            <a:spLocks noGrp="1"/>
          </p:cNvSpPr>
          <p:nvPr>
            <p:ph type="title"/>
          </p:nvPr>
        </p:nvSpPr>
        <p:spPr/>
        <p:txBody>
          <a:bodyPr/>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37158E7E-511B-67E1-4117-E8655E32F184}"/>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AD26FCFA-9EEA-8137-4473-01BCB1964F21}"/>
              </a:ext>
            </a:extLst>
          </p:cNvPr>
          <p:cNvSpPr>
            <a:spLocks noGrp="1"/>
          </p:cNvSpPr>
          <p:nvPr>
            <p:ph type="dt" sz="half" idx="10"/>
          </p:nvPr>
        </p:nvSpPr>
        <p:spPr/>
        <p:txBody>
          <a:bodyPr/>
          <a:lstStyle/>
          <a:p>
            <a:fld id="{2D8409C2-B133-974A-BCF9-B8921195C442}" type="datetimeFigureOut">
              <a:rPr lang="es-MX" smtClean="0"/>
              <a:t>16/06/2026</a:t>
            </a:fld>
            <a:endParaRPr lang="es-MX"/>
          </a:p>
        </p:txBody>
      </p:sp>
      <p:sp>
        <p:nvSpPr>
          <p:cNvPr id="5" name="Marcador de pie de página 4">
            <a:extLst>
              <a:ext uri="{FF2B5EF4-FFF2-40B4-BE49-F238E27FC236}">
                <a16:creationId xmlns:a16="http://schemas.microsoft.com/office/drawing/2014/main" id="{1A8F53BB-BAB3-3854-7937-EFEB7E40107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EF0795C-92FE-C129-0FA5-44E24557DF5C}"/>
              </a:ext>
            </a:extLst>
          </p:cNvPr>
          <p:cNvSpPr>
            <a:spLocks noGrp="1"/>
          </p:cNvSpPr>
          <p:nvPr>
            <p:ph type="sldNum" sz="quarter" idx="12"/>
          </p:nvPr>
        </p:nvSpPr>
        <p:spPr/>
        <p:txBody>
          <a:bodyPr/>
          <a:lstStyle/>
          <a:p>
            <a:fld id="{EF6EABFB-5340-CC49-9B57-D06350E259D7}" type="slidenum">
              <a:rPr lang="es-MX" smtClean="0"/>
              <a:t>‹#›</a:t>
            </a:fld>
            <a:endParaRPr lang="es-MX"/>
          </a:p>
        </p:txBody>
      </p:sp>
    </p:spTree>
    <p:extLst>
      <p:ext uri="{BB962C8B-B14F-4D97-AF65-F5344CB8AC3E}">
        <p14:creationId xmlns:p14="http://schemas.microsoft.com/office/powerpoint/2010/main" val="2969741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33E115F-F26F-EF94-A5CC-CB3C0D76E56C}"/>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5A0BEA18-51BB-0F6D-6B37-46FF04DD3CA2}"/>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447279A4-F1E0-6222-3108-7948FD5FD17D}"/>
              </a:ext>
            </a:extLst>
          </p:cNvPr>
          <p:cNvSpPr>
            <a:spLocks noGrp="1"/>
          </p:cNvSpPr>
          <p:nvPr>
            <p:ph type="dt" sz="half" idx="10"/>
          </p:nvPr>
        </p:nvSpPr>
        <p:spPr/>
        <p:txBody>
          <a:bodyPr/>
          <a:lstStyle/>
          <a:p>
            <a:fld id="{2D8409C2-B133-974A-BCF9-B8921195C442}" type="datetimeFigureOut">
              <a:rPr lang="es-MX" smtClean="0"/>
              <a:t>16/06/2026</a:t>
            </a:fld>
            <a:endParaRPr lang="es-MX"/>
          </a:p>
        </p:txBody>
      </p:sp>
      <p:sp>
        <p:nvSpPr>
          <p:cNvPr id="5" name="Marcador de pie de página 4">
            <a:extLst>
              <a:ext uri="{FF2B5EF4-FFF2-40B4-BE49-F238E27FC236}">
                <a16:creationId xmlns:a16="http://schemas.microsoft.com/office/drawing/2014/main" id="{2DAB5675-4AB6-6FCF-F0F0-5942969443E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E51240F-2438-168A-88BD-E664D4A0A03F}"/>
              </a:ext>
            </a:extLst>
          </p:cNvPr>
          <p:cNvSpPr>
            <a:spLocks noGrp="1"/>
          </p:cNvSpPr>
          <p:nvPr>
            <p:ph type="sldNum" sz="quarter" idx="12"/>
          </p:nvPr>
        </p:nvSpPr>
        <p:spPr/>
        <p:txBody>
          <a:bodyPr/>
          <a:lstStyle/>
          <a:p>
            <a:fld id="{EF6EABFB-5340-CC49-9B57-D06350E259D7}" type="slidenum">
              <a:rPr lang="es-MX" smtClean="0"/>
              <a:t>‹#›</a:t>
            </a:fld>
            <a:endParaRPr lang="es-MX"/>
          </a:p>
        </p:txBody>
      </p:sp>
    </p:spTree>
    <p:extLst>
      <p:ext uri="{BB962C8B-B14F-4D97-AF65-F5344CB8AC3E}">
        <p14:creationId xmlns:p14="http://schemas.microsoft.com/office/powerpoint/2010/main" val="69959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7AE787-7381-CCBF-937D-D3842DAF1CFF}"/>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B43AA0D0-51C9-AA13-B805-6BBBF135FEBA}"/>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CFDB1ED3-DF26-87B1-8BC5-3142FCFC973F}"/>
              </a:ext>
            </a:extLst>
          </p:cNvPr>
          <p:cNvSpPr>
            <a:spLocks noGrp="1"/>
          </p:cNvSpPr>
          <p:nvPr>
            <p:ph type="dt" sz="half" idx="10"/>
          </p:nvPr>
        </p:nvSpPr>
        <p:spPr/>
        <p:txBody>
          <a:bodyPr/>
          <a:lstStyle/>
          <a:p>
            <a:fld id="{2D8409C2-B133-974A-BCF9-B8921195C442}" type="datetimeFigureOut">
              <a:rPr lang="es-MX" smtClean="0"/>
              <a:t>16/06/2026</a:t>
            </a:fld>
            <a:endParaRPr lang="es-MX"/>
          </a:p>
        </p:txBody>
      </p:sp>
      <p:sp>
        <p:nvSpPr>
          <p:cNvPr id="5" name="Marcador de pie de página 4">
            <a:extLst>
              <a:ext uri="{FF2B5EF4-FFF2-40B4-BE49-F238E27FC236}">
                <a16:creationId xmlns:a16="http://schemas.microsoft.com/office/drawing/2014/main" id="{1EA35435-A0BD-077C-4740-EE639FDBFC4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BA8B3E36-7DEC-DFC9-8C12-662886DABA66}"/>
              </a:ext>
            </a:extLst>
          </p:cNvPr>
          <p:cNvSpPr>
            <a:spLocks noGrp="1"/>
          </p:cNvSpPr>
          <p:nvPr>
            <p:ph type="sldNum" sz="quarter" idx="12"/>
          </p:nvPr>
        </p:nvSpPr>
        <p:spPr/>
        <p:txBody>
          <a:bodyPr/>
          <a:lstStyle/>
          <a:p>
            <a:fld id="{EF6EABFB-5340-CC49-9B57-D06350E259D7}" type="slidenum">
              <a:rPr lang="es-MX" smtClean="0"/>
              <a:t>‹#›</a:t>
            </a:fld>
            <a:endParaRPr lang="es-MX"/>
          </a:p>
        </p:txBody>
      </p:sp>
    </p:spTree>
    <p:extLst>
      <p:ext uri="{BB962C8B-B14F-4D97-AF65-F5344CB8AC3E}">
        <p14:creationId xmlns:p14="http://schemas.microsoft.com/office/powerpoint/2010/main" val="557045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35107D-BC59-8709-94A1-6398D4E84E56}"/>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p>
        </p:txBody>
      </p:sp>
      <p:sp>
        <p:nvSpPr>
          <p:cNvPr id="3" name="Marcador de texto 2">
            <a:extLst>
              <a:ext uri="{FF2B5EF4-FFF2-40B4-BE49-F238E27FC236}">
                <a16:creationId xmlns:a16="http://schemas.microsoft.com/office/drawing/2014/main" id="{5AC72573-EF84-F0AD-4CE8-E2A1EDD43C8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A0232674-8F1F-F09D-2528-632D7E25AD48}"/>
              </a:ext>
            </a:extLst>
          </p:cNvPr>
          <p:cNvSpPr>
            <a:spLocks noGrp="1"/>
          </p:cNvSpPr>
          <p:nvPr>
            <p:ph type="dt" sz="half" idx="10"/>
          </p:nvPr>
        </p:nvSpPr>
        <p:spPr/>
        <p:txBody>
          <a:bodyPr/>
          <a:lstStyle/>
          <a:p>
            <a:fld id="{2D8409C2-B133-974A-BCF9-B8921195C442}" type="datetimeFigureOut">
              <a:rPr lang="es-MX" smtClean="0"/>
              <a:t>16/06/2026</a:t>
            </a:fld>
            <a:endParaRPr lang="es-MX"/>
          </a:p>
        </p:txBody>
      </p:sp>
      <p:sp>
        <p:nvSpPr>
          <p:cNvPr id="5" name="Marcador de pie de página 4">
            <a:extLst>
              <a:ext uri="{FF2B5EF4-FFF2-40B4-BE49-F238E27FC236}">
                <a16:creationId xmlns:a16="http://schemas.microsoft.com/office/drawing/2014/main" id="{05B0CC76-88C6-9332-C521-5F6FAA6D8DFD}"/>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5813D349-B849-D8B1-BCAB-21A4E6011BE6}"/>
              </a:ext>
            </a:extLst>
          </p:cNvPr>
          <p:cNvSpPr>
            <a:spLocks noGrp="1"/>
          </p:cNvSpPr>
          <p:nvPr>
            <p:ph type="sldNum" sz="quarter" idx="12"/>
          </p:nvPr>
        </p:nvSpPr>
        <p:spPr/>
        <p:txBody>
          <a:bodyPr/>
          <a:lstStyle/>
          <a:p>
            <a:fld id="{EF6EABFB-5340-CC49-9B57-D06350E259D7}" type="slidenum">
              <a:rPr lang="es-MX" smtClean="0"/>
              <a:t>‹#›</a:t>
            </a:fld>
            <a:endParaRPr lang="es-MX"/>
          </a:p>
        </p:txBody>
      </p:sp>
    </p:spTree>
    <p:extLst>
      <p:ext uri="{BB962C8B-B14F-4D97-AF65-F5344CB8AC3E}">
        <p14:creationId xmlns:p14="http://schemas.microsoft.com/office/powerpoint/2010/main" val="888366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BC5A11-D61C-E4A7-9CBC-F7B7CAA52C44}"/>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BE048EE5-6C04-A525-7EB4-9FEA3B7CD3E1}"/>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contenido 3">
            <a:extLst>
              <a:ext uri="{FF2B5EF4-FFF2-40B4-BE49-F238E27FC236}">
                <a16:creationId xmlns:a16="http://schemas.microsoft.com/office/drawing/2014/main" id="{3CAC0A5C-33A7-4C50-4BD1-DDDEED730448}"/>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fecha 4">
            <a:extLst>
              <a:ext uri="{FF2B5EF4-FFF2-40B4-BE49-F238E27FC236}">
                <a16:creationId xmlns:a16="http://schemas.microsoft.com/office/drawing/2014/main" id="{CB219DB5-0F63-0083-92C7-3397964851DE}"/>
              </a:ext>
            </a:extLst>
          </p:cNvPr>
          <p:cNvSpPr>
            <a:spLocks noGrp="1"/>
          </p:cNvSpPr>
          <p:nvPr>
            <p:ph type="dt" sz="half" idx="10"/>
          </p:nvPr>
        </p:nvSpPr>
        <p:spPr/>
        <p:txBody>
          <a:bodyPr/>
          <a:lstStyle/>
          <a:p>
            <a:fld id="{2D8409C2-B133-974A-BCF9-B8921195C442}" type="datetimeFigureOut">
              <a:rPr lang="es-MX" smtClean="0"/>
              <a:t>16/06/2026</a:t>
            </a:fld>
            <a:endParaRPr lang="es-MX"/>
          </a:p>
        </p:txBody>
      </p:sp>
      <p:sp>
        <p:nvSpPr>
          <p:cNvPr id="6" name="Marcador de pie de página 5">
            <a:extLst>
              <a:ext uri="{FF2B5EF4-FFF2-40B4-BE49-F238E27FC236}">
                <a16:creationId xmlns:a16="http://schemas.microsoft.com/office/drawing/2014/main" id="{90FA63F6-CAAD-70FF-AAF2-BA74AD84324E}"/>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A67278EA-6E0A-10C1-2DE5-7FCFA5168523}"/>
              </a:ext>
            </a:extLst>
          </p:cNvPr>
          <p:cNvSpPr>
            <a:spLocks noGrp="1"/>
          </p:cNvSpPr>
          <p:nvPr>
            <p:ph type="sldNum" sz="quarter" idx="12"/>
          </p:nvPr>
        </p:nvSpPr>
        <p:spPr/>
        <p:txBody>
          <a:bodyPr/>
          <a:lstStyle/>
          <a:p>
            <a:fld id="{EF6EABFB-5340-CC49-9B57-D06350E259D7}" type="slidenum">
              <a:rPr lang="es-MX" smtClean="0"/>
              <a:t>‹#›</a:t>
            </a:fld>
            <a:endParaRPr lang="es-MX"/>
          </a:p>
        </p:txBody>
      </p:sp>
    </p:spTree>
    <p:extLst>
      <p:ext uri="{BB962C8B-B14F-4D97-AF65-F5344CB8AC3E}">
        <p14:creationId xmlns:p14="http://schemas.microsoft.com/office/powerpoint/2010/main" val="3847437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1656F3-A21D-FE9B-F582-DD19D2E832BE}"/>
              </a:ext>
            </a:extLst>
          </p:cNvPr>
          <p:cNvSpPr>
            <a:spLocks noGrp="1"/>
          </p:cNvSpPr>
          <p:nvPr>
            <p:ph type="title"/>
          </p:nvPr>
        </p:nvSpPr>
        <p:spPr>
          <a:xfrm>
            <a:off x="839788" y="365125"/>
            <a:ext cx="10515600" cy="1325563"/>
          </a:xfrm>
        </p:spPr>
        <p:txBody>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BABB87BB-915B-BB4C-57C4-085016F9CB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68755DBA-825D-C0CB-36E0-26D05FB83854}"/>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texto 4">
            <a:extLst>
              <a:ext uri="{FF2B5EF4-FFF2-40B4-BE49-F238E27FC236}">
                <a16:creationId xmlns:a16="http://schemas.microsoft.com/office/drawing/2014/main" id="{B492184C-DE33-EF7C-3181-EFE1B03E14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F0CF2F5F-33CF-4C54-8B6D-68E6EF4E3C3E}"/>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7" name="Marcador de fecha 6">
            <a:extLst>
              <a:ext uri="{FF2B5EF4-FFF2-40B4-BE49-F238E27FC236}">
                <a16:creationId xmlns:a16="http://schemas.microsoft.com/office/drawing/2014/main" id="{636BD99A-4A96-773A-7454-F31A847327AA}"/>
              </a:ext>
            </a:extLst>
          </p:cNvPr>
          <p:cNvSpPr>
            <a:spLocks noGrp="1"/>
          </p:cNvSpPr>
          <p:nvPr>
            <p:ph type="dt" sz="half" idx="10"/>
          </p:nvPr>
        </p:nvSpPr>
        <p:spPr/>
        <p:txBody>
          <a:bodyPr/>
          <a:lstStyle/>
          <a:p>
            <a:fld id="{2D8409C2-B133-974A-BCF9-B8921195C442}" type="datetimeFigureOut">
              <a:rPr lang="es-MX" smtClean="0"/>
              <a:t>16/06/2026</a:t>
            </a:fld>
            <a:endParaRPr lang="es-MX"/>
          </a:p>
        </p:txBody>
      </p:sp>
      <p:sp>
        <p:nvSpPr>
          <p:cNvPr id="8" name="Marcador de pie de página 7">
            <a:extLst>
              <a:ext uri="{FF2B5EF4-FFF2-40B4-BE49-F238E27FC236}">
                <a16:creationId xmlns:a16="http://schemas.microsoft.com/office/drawing/2014/main" id="{DAEAEA5A-AAE9-4626-B9D1-F69D1E37BCD1}"/>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7F18FA81-80CE-8E75-5133-80C77EBEF7E4}"/>
              </a:ext>
            </a:extLst>
          </p:cNvPr>
          <p:cNvSpPr>
            <a:spLocks noGrp="1"/>
          </p:cNvSpPr>
          <p:nvPr>
            <p:ph type="sldNum" sz="quarter" idx="12"/>
          </p:nvPr>
        </p:nvSpPr>
        <p:spPr/>
        <p:txBody>
          <a:bodyPr/>
          <a:lstStyle/>
          <a:p>
            <a:fld id="{EF6EABFB-5340-CC49-9B57-D06350E259D7}" type="slidenum">
              <a:rPr lang="es-MX" smtClean="0"/>
              <a:t>‹#›</a:t>
            </a:fld>
            <a:endParaRPr lang="es-MX"/>
          </a:p>
        </p:txBody>
      </p:sp>
    </p:spTree>
    <p:extLst>
      <p:ext uri="{BB962C8B-B14F-4D97-AF65-F5344CB8AC3E}">
        <p14:creationId xmlns:p14="http://schemas.microsoft.com/office/powerpoint/2010/main" val="2431657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CDAE7C-392A-4A64-E3D3-4526FE480CD1}"/>
              </a:ext>
            </a:extLst>
          </p:cNvPr>
          <p:cNvSpPr>
            <a:spLocks noGrp="1"/>
          </p:cNvSpPr>
          <p:nvPr>
            <p:ph type="title"/>
          </p:nvPr>
        </p:nvSpPr>
        <p:spPr/>
        <p:txBody>
          <a:bodyPr/>
          <a:lstStyle/>
          <a:p>
            <a:r>
              <a:rPr lang="es-MX"/>
              <a:t>Haz clic para modificar el estilo de título del patrón</a:t>
            </a:r>
          </a:p>
        </p:txBody>
      </p:sp>
      <p:sp>
        <p:nvSpPr>
          <p:cNvPr id="3" name="Marcador de fecha 2">
            <a:extLst>
              <a:ext uri="{FF2B5EF4-FFF2-40B4-BE49-F238E27FC236}">
                <a16:creationId xmlns:a16="http://schemas.microsoft.com/office/drawing/2014/main" id="{6D825535-8AAB-F41E-2228-3FF91A298CC0}"/>
              </a:ext>
            </a:extLst>
          </p:cNvPr>
          <p:cNvSpPr>
            <a:spLocks noGrp="1"/>
          </p:cNvSpPr>
          <p:nvPr>
            <p:ph type="dt" sz="half" idx="10"/>
          </p:nvPr>
        </p:nvSpPr>
        <p:spPr/>
        <p:txBody>
          <a:bodyPr/>
          <a:lstStyle/>
          <a:p>
            <a:fld id="{2D8409C2-B133-974A-BCF9-B8921195C442}" type="datetimeFigureOut">
              <a:rPr lang="es-MX" smtClean="0"/>
              <a:t>16/06/2026</a:t>
            </a:fld>
            <a:endParaRPr lang="es-MX"/>
          </a:p>
        </p:txBody>
      </p:sp>
      <p:sp>
        <p:nvSpPr>
          <p:cNvPr id="4" name="Marcador de pie de página 3">
            <a:extLst>
              <a:ext uri="{FF2B5EF4-FFF2-40B4-BE49-F238E27FC236}">
                <a16:creationId xmlns:a16="http://schemas.microsoft.com/office/drawing/2014/main" id="{2EB17155-3E0C-A74B-5B20-2588AB712505}"/>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ACB9FD5F-01BF-3FC4-6D62-414297A87739}"/>
              </a:ext>
            </a:extLst>
          </p:cNvPr>
          <p:cNvSpPr>
            <a:spLocks noGrp="1"/>
          </p:cNvSpPr>
          <p:nvPr>
            <p:ph type="sldNum" sz="quarter" idx="12"/>
          </p:nvPr>
        </p:nvSpPr>
        <p:spPr/>
        <p:txBody>
          <a:bodyPr/>
          <a:lstStyle/>
          <a:p>
            <a:fld id="{EF6EABFB-5340-CC49-9B57-D06350E259D7}" type="slidenum">
              <a:rPr lang="es-MX" smtClean="0"/>
              <a:t>‹#›</a:t>
            </a:fld>
            <a:endParaRPr lang="es-MX"/>
          </a:p>
        </p:txBody>
      </p:sp>
    </p:spTree>
    <p:extLst>
      <p:ext uri="{BB962C8B-B14F-4D97-AF65-F5344CB8AC3E}">
        <p14:creationId xmlns:p14="http://schemas.microsoft.com/office/powerpoint/2010/main" val="2971445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D881306-8D74-6553-74AF-281EB361105E}"/>
              </a:ext>
            </a:extLst>
          </p:cNvPr>
          <p:cNvSpPr>
            <a:spLocks noGrp="1"/>
          </p:cNvSpPr>
          <p:nvPr>
            <p:ph type="dt" sz="half" idx="10"/>
          </p:nvPr>
        </p:nvSpPr>
        <p:spPr/>
        <p:txBody>
          <a:bodyPr/>
          <a:lstStyle/>
          <a:p>
            <a:fld id="{2D8409C2-B133-974A-BCF9-B8921195C442}" type="datetimeFigureOut">
              <a:rPr lang="es-MX" smtClean="0"/>
              <a:t>16/06/2026</a:t>
            </a:fld>
            <a:endParaRPr lang="es-MX"/>
          </a:p>
        </p:txBody>
      </p:sp>
      <p:sp>
        <p:nvSpPr>
          <p:cNvPr id="3" name="Marcador de pie de página 2">
            <a:extLst>
              <a:ext uri="{FF2B5EF4-FFF2-40B4-BE49-F238E27FC236}">
                <a16:creationId xmlns:a16="http://schemas.microsoft.com/office/drawing/2014/main" id="{4AA27AFC-01C5-94C5-ABF3-F336360BF1B7}"/>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17DD3636-C6F5-D066-30A9-BDDE272C49FC}"/>
              </a:ext>
            </a:extLst>
          </p:cNvPr>
          <p:cNvSpPr>
            <a:spLocks noGrp="1"/>
          </p:cNvSpPr>
          <p:nvPr>
            <p:ph type="sldNum" sz="quarter" idx="12"/>
          </p:nvPr>
        </p:nvSpPr>
        <p:spPr/>
        <p:txBody>
          <a:bodyPr/>
          <a:lstStyle/>
          <a:p>
            <a:fld id="{EF6EABFB-5340-CC49-9B57-D06350E259D7}" type="slidenum">
              <a:rPr lang="es-MX" smtClean="0"/>
              <a:t>‹#›</a:t>
            </a:fld>
            <a:endParaRPr lang="es-MX"/>
          </a:p>
        </p:txBody>
      </p:sp>
    </p:spTree>
    <p:extLst>
      <p:ext uri="{BB962C8B-B14F-4D97-AF65-F5344CB8AC3E}">
        <p14:creationId xmlns:p14="http://schemas.microsoft.com/office/powerpoint/2010/main" val="608358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DB702E-95AF-FA59-9F6F-9382419804CA}"/>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BDE7C71B-115F-59A8-CA06-6BEE3CFFF8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texto 3">
            <a:extLst>
              <a:ext uri="{FF2B5EF4-FFF2-40B4-BE49-F238E27FC236}">
                <a16:creationId xmlns:a16="http://schemas.microsoft.com/office/drawing/2014/main" id="{DFD79435-29C2-B117-6E43-1A8FE38D02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CA18E0E7-6B49-D9FD-DA7B-F4427AFFC661}"/>
              </a:ext>
            </a:extLst>
          </p:cNvPr>
          <p:cNvSpPr>
            <a:spLocks noGrp="1"/>
          </p:cNvSpPr>
          <p:nvPr>
            <p:ph type="dt" sz="half" idx="10"/>
          </p:nvPr>
        </p:nvSpPr>
        <p:spPr/>
        <p:txBody>
          <a:bodyPr/>
          <a:lstStyle/>
          <a:p>
            <a:fld id="{2D8409C2-B133-974A-BCF9-B8921195C442}" type="datetimeFigureOut">
              <a:rPr lang="es-MX" smtClean="0"/>
              <a:t>16/06/2026</a:t>
            </a:fld>
            <a:endParaRPr lang="es-MX"/>
          </a:p>
        </p:txBody>
      </p:sp>
      <p:sp>
        <p:nvSpPr>
          <p:cNvPr id="6" name="Marcador de pie de página 5">
            <a:extLst>
              <a:ext uri="{FF2B5EF4-FFF2-40B4-BE49-F238E27FC236}">
                <a16:creationId xmlns:a16="http://schemas.microsoft.com/office/drawing/2014/main" id="{42F2C25D-0031-76EE-0A7E-3996731D6B2E}"/>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2B70E43E-F58C-D30A-AF13-4A65B93E6130}"/>
              </a:ext>
            </a:extLst>
          </p:cNvPr>
          <p:cNvSpPr>
            <a:spLocks noGrp="1"/>
          </p:cNvSpPr>
          <p:nvPr>
            <p:ph type="sldNum" sz="quarter" idx="12"/>
          </p:nvPr>
        </p:nvSpPr>
        <p:spPr/>
        <p:txBody>
          <a:bodyPr/>
          <a:lstStyle/>
          <a:p>
            <a:fld id="{EF6EABFB-5340-CC49-9B57-D06350E259D7}" type="slidenum">
              <a:rPr lang="es-MX" smtClean="0"/>
              <a:t>‹#›</a:t>
            </a:fld>
            <a:endParaRPr lang="es-MX"/>
          </a:p>
        </p:txBody>
      </p:sp>
    </p:spTree>
    <p:extLst>
      <p:ext uri="{BB962C8B-B14F-4D97-AF65-F5344CB8AC3E}">
        <p14:creationId xmlns:p14="http://schemas.microsoft.com/office/powerpoint/2010/main" val="2990588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A480A6-567C-E30F-4A38-0470CD20563E}"/>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posición de imagen 2">
            <a:extLst>
              <a:ext uri="{FF2B5EF4-FFF2-40B4-BE49-F238E27FC236}">
                <a16:creationId xmlns:a16="http://schemas.microsoft.com/office/drawing/2014/main" id="{821D7D7E-65B7-B727-30B7-774676F558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FC095F82-E8FD-C5A6-BFC6-01C91EE095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420BFACD-BC51-F3A4-D86B-00C75F276B92}"/>
              </a:ext>
            </a:extLst>
          </p:cNvPr>
          <p:cNvSpPr>
            <a:spLocks noGrp="1"/>
          </p:cNvSpPr>
          <p:nvPr>
            <p:ph type="dt" sz="half" idx="10"/>
          </p:nvPr>
        </p:nvSpPr>
        <p:spPr/>
        <p:txBody>
          <a:bodyPr/>
          <a:lstStyle/>
          <a:p>
            <a:fld id="{2D8409C2-B133-974A-BCF9-B8921195C442}" type="datetimeFigureOut">
              <a:rPr lang="es-MX" smtClean="0"/>
              <a:t>16/06/2026</a:t>
            </a:fld>
            <a:endParaRPr lang="es-MX"/>
          </a:p>
        </p:txBody>
      </p:sp>
      <p:sp>
        <p:nvSpPr>
          <p:cNvPr id="6" name="Marcador de pie de página 5">
            <a:extLst>
              <a:ext uri="{FF2B5EF4-FFF2-40B4-BE49-F238E27FC236}">
                <a16:creationId xmlns:a16="http://schemas.microsoft.com/office/drawing/2014/main" id="{52603D50-592B-4DDC-7051-526D3B2076FF}"/>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A662BA59-8063-2796-6D40-4E5401CC66A5}"/>
              </a:ext>
            </a:extLst>
          </p:cNvPr>
          <p:cNvSpPr>
            <a:spLocks noGrp="1"/>
          </p:cNvSpPr>
          <p:nvPr>
            <p:ph type="sldNum" sz="quarter" idx="12"/>
          </p:nvPr>
        </p:nvSpPr>
        <p:spPr/>
        <p:txBody>
          <a:bodyPr/>
          <a:lstStyle/>
          <a:p>
            <a:fld id="{EF6EABFB-5340-CC49-9B57-D06350E259D7}" type="slidenum">
              <a:rPr lang="es-MX" smtClean="0"/>
              <a:t>‹#›</a:t>
            </a:fld>
            <a:endParaRPr lang="es-MX"/>
          </a:p>
        </p:txBody>
      </p:sp>
    </p:spTree>
    <p:extLst>
      <p:ext uri="{BB962C8B-B14F-4D97-AF65-F5344CB8AC3E}">
        <p14:creationId xmlns:p14="http://schemas.microsoft.com/office/powerpoint/2010/main" val="1293277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769754A-8574-CDDD-CBA1-4FB6F022F2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BC18C44E-4518-4B47-838E-B9217DB8E6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DDB86CB2-8AF5-71E9-9F1D-8B0B6663D6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D8409C2-B133-974A-BCF9-B8921195C442}" type="datetimeFigureOut">
              <a:rPr lang="es-MX" smtClean="0"/>
              <a:t>16/06/2026</a:t>
            </a:fld>
            <a:endParaRPr lang="es-MX"/>
          </a:p>
        </p:txBody>
      </p:sp>
      <p:sp>
        <p:nvSpPr>
          <p:cNvPr id="5" name="Marcador de pie de página 4">
            <a:extLst>
              <a:ext uri="{FF2B5EF4-FFF2-40B4-BE49-F238E27FC236}">
                <a16:creationId xmlns:a16="http://schemas.microsoft.com/office/drawing/2014/main" id="{9EB6F5E5-1D63-52BB-5815-53D47EE151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MX"/>
          </a:p>
        </p:txBody>
      </p:sp>
      <p:sp>
        <p:nvSpPr>
          <p:cNvPr id="6" name="Marcador de número de diapositiva 5">
            <a:extLst>
              <a:ext uri="{FF2B5EF4-FFF2-40B4-BE49-F238E27FC236}">
                <a16:creationId xmlns:a16="http://schemas.microsoft.com/office/drawing/2014/main" id="{8600D552-E941-56B9-CD1B-221F695BF8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F6EABFB-5340-CC49-9B57-D06350E259D7}" type="slidenum">
              <a:rPr lang="es-MX" smtClean="0"/>
              <a:t>‹#›</a:t>
            </a:fld>
            <a:endParaRPr lang="es-MX"/>
          </a:p>
        </p:txBody>
      </p:sp>
    </p:spTree>
    <p:extLst>
      <p:ext uri="{BB962C8B-B14F-4D97-AF65-F5344CB8AC3E}">
        <p14:creationId xmlns:p14="http://schemas.microsoft.com/office/powerpoint/2010/main" val="4269878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D5ADBC-F34E-BC06-F07E-1DD0A587512E}"/>
              </a:ext>
            </a:extLst>
          </p:cNvPr>
          <p:cNvSpPr>
            <a:spLocks noGrp="1"/>
          </p:cNvSpPr>
          <p:nvPr>
            <p:ph type="ctrTitle"/>
          </p:nvPr>
        </p:nvSpPr>
        <p:spPr/>
        <p:txBody>
          <a:bodyPr/>
          <a:lstStyle/>
          <a:p>
            <a:r>
              <a:rPr lang="es-MX" dirty="0"/>
              <a:t>Subnational drought monitoring observatory</a:t>
            </a:r>
          </a:p>
        </p:txBody>
      </p:sp>
      <p:sp>
        <p:nvSpPr>
          <p:cNvPr id="3" name="Subtítulo 2">
            <a:extLst>
              <a:ext uri="{FF2B5EF4-FFF2-40B4-BE49-F238E27FC236}">
                <a16:creationId xmlns:a16="http://schemas.microsoft.com/office/drawing/2014/main" id="{379A0C01-6B96-1340-3549-0CA4C029C017}"/>
              </a:ext>
            </a:extLst>
          </p:cNvPr>
          <p:cNvSpPr>
            <a:spLocks noGrp="1"/>
          </p:cNvSpPr>
          <p:nvPr>
            <p:ph type="subTitle" idx="1"/>
          </p:nvPr>
        </p:nvSpPr>
        <p:spPr/>
        <p:txBody>
          <a:bodyPr>
            <a:normAutofit lnSpcReduction="10000"/>
          </a:bodyPr>
          <a:lstStyle/>
          <a:p>
            <a:r>
              <a:rPr lang="es-MX" dirty="0"/>
              <a:t>MSc Mario López Pérez</a:t>
            </a:r>
          </a:p>
          <a:p>
            <a:r>
              <a:rPr lang="es-MX" dirty="0"/>
              <a:t>Senior water resources consultant</a:t>
            </a:r>
          </a:p>
          <a:p>
            <a:endParaRPr lang="es-MX" dirty="0"/>
          </a:p>
          <a:p>
            <a:r>
              <a:rPr lang="es-MX" dirty="0"/>
              <a:t>June 17, 2026</a:t>
            </a:r>
          </a:p>
        </p:txBody>
      </p:sp>
    </p:spTree>
    <p:extLst>
      <p:ext uri="{BB962C8B-B14F-4D97-AF65-F5344CB8AC3E}">
        <p14:creationId xmlns:p14="http://schemas.microsoft.com/office/powerpoint/2010/main" val="2348162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4F09F-56CC-00B7-32BC-A78C6030A34F}"/>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19BFECC2-9995-2998-F9C7-7C1BEF7CC20F}"/>
              </a:ext>
            </a:extLst>
          </p:cNvPr>
          <p:cNvSpPr txBox="1">
            <a:spLocks/>
          </p:cNvSpPr>
          <p:nvPr/>
        </p:nvSpPr>
        <p:spPr>
          <a:xfrm>
            <a:off x="562872" y="814330"/>
            <a:ext cx="5533128" cy="2620188"/>
          </a:xfrm>
          <a:prstGeom prst="rect">
            <a:avLst/>
          </a:prstGeom>
          <a:solidFill>
            <a:srgbClr val="FFFBEF"/>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err="1">
                <a:solidFill>
                  <a:srgbClr val="2F8BDD"/>
                </a:solidFill>
                <a:latin typeface="Aptos" panose="020B0004020202020204" pitchFamily="34" charset="0"/>
              </a:rPr>
              <a:t>Goal</a:t>
            </a:r>
            <a:r>
              <a:rPr lang="es-ES" sz="4000" b="1" dirty="0">
                <a:solidFill>
                  <a:srgbClr val="2F8BDD"/>
                </a:solidFill>
                <a:latin typeface="Aptos" panose="020B0004020202020204" pitchFamily="34" charset="0"/>
              </a:rPr>
              <a:t> 8.</a:t>
            </a:r>
          </a:p>
          <a:p>
            <a:r>
              <a:rPr lang="es-ES" sz="2000" b="1" dirty="0" err="1">
                <a:solidFill>
                  <a:srgbClr val="2F8BDD"/>
                </a:solidFill>
                <a:latin typeface="Aptos" panose="020B0004020202020204" pitchFamily="34" charset="0"/>
              </a:rPr>
              <a:t>Increasing</a:t>
            </a:r>
            <a:r>
              <a:rPr lang="es-ES" sz="2000" b="1" dirty="0">
                <a:solidFill>
                  <a:srgbClr val="2F8BDD"/>
                </a:solidFill>
                <a:latin typeface="Aptos" panose="020B0004020202020204" pitchFamily="34" charset="0"/>
              </a:rPr>
              <a:t> </a:t>
            </a:r>
            <a:r>
              <a:rPr lang="es-ES" sz="2000" b="1" dirty="0" err="1">
                <a:solidFill>
                  <a:srgbClr val="2F8BDD"/>
                </a:solidFill>
                <a:latin typeface="Aptos" panose="020B0004020202020204" pitchFamily="34" charset="0"/>
              </a:rPr>
              <a:t>water</a:t>
            </a:r>
            <a:r>
              <a:rPr lang="es-ES" sz="2000" b="1" dirty="0">
                <a:solidFill>
                  <a:srgbClr val="2F8BDD"/>
                </a:solidFill>
                <a:latin typeface="Aptos" panose="020B0004020202020204" pitchFamily="34" charset="0"/>
              </a:rPr>
              <a:t> </a:t>
            </a:r>
            <a:r>
              <a:rPr lang="es-ES" sz="2000" b="1" dirty="0" err="1">
                <a:solidFill>
                  <a:srgbClr val="2F8BDD"/>
                </a:solidFill>
                <a:latin typeface="Aptos" panose="020B0004020202020204" pitchFamily="34" charset="0"/>
              </a:rPr>
              <a:t>resilience</a:t>
            </a:r>
            <a:r>
              <a:rPr lang="es-ES" sz="2000" b="1" dirty="0">
                <a:solidFill>
                  <a:srgbClr val="2F8BDD"/>
                </a:solidFill>
                <a:latin typeface="Aptos" panose="020B0004020202020204" pitchFamily="34" charset="0"/>
              </a:rPr>
              <a:t>. </a:t>
            </a:r>
          </a:p>
          <a:p>
            <a:r>
              <a:rPr lang="es-ES" sz="2000" dirty="0" err="1">
                <a:solidFill>
                  <a:srgbClr val="2F8BDD"/>
                </a:solidFill>
                <a:latin typeface="Aptos" panose="020B0004020202020204" pitchFamily="34" charset="0"/>
              </a:rPr>
              <a:t>To</a:t>
            </a:r>
            <a:r>
              <a:rPr lang="es-ES" sz="2000" dirty="0">
                <a:solidFill>
                  <a:srgbClr val="2F8BDD"/>
                </a:solidFill>
                <a:latin typeface="Aptos" panose="020B0004020202020204" pitchFamily="34" charset="0"/>
              </a:rPr>
              <a:t> </a:t>
            </a:r>
            <a:r>
              <a:rPr lang="es-ES" sz="2000" dirty="0" err="1">
                <a:solidFill>
                  <a:srgbClr val="2F8BDD"/>
                </a:solidFill>
                <a:latin typeface="Aptos" panose="020B0004020202020204" pitchFamily="34" charset="0"/>
              </a:rPr>
              <a:t>face</a:t>
            </a:r>
            <a:r>
              <a:rPr lang="es-ES" sz="2000" dirty="0">
                <a:solidFill>
                  <a:srgbClr val="2F8BDD"/>
                </a:solidFill>
                <a:latin typeface="Aptos" panose="020B0004020202020204" pitchFamily="34" charset="0"/>
              </a:rPr>
              <a:t> </a:t>
            </a:r>
            <a:r>
              <a:rPr lang="es-ES" sz="2000" dirty="0" err="1">
                <a:solidFill>
                  <a:srgbClr val="2F8BDD"/>
                </a:solidFill>
                <a:latin typeface="Aptos" panose="020B0004020202020204" pitchFamily="34" charset="0"/>
              </a:rPr>
              <a:t>droughts</a:t>
            </a:r>
            <a:r>
              <a:rPr lang="es-ES" sz="2000" dirty="0">
                <a:solidFill>
                  <a:srgbClr val="2F8BDD"/>
                </a:solidFill>
                <a:latin typeface="Aptos" panose="020B0004020202020204" pitchFamily="34" charset="0"/>
              </a:rPr>
              <a:t>, </a:t>
            </a:r>
            <a:r>
              <a:rPr lang="es-ES" sz="2000" dirty="0" err="1">
                <a:solidFill>
                  <a:srgbClr val="2F8BDD"/>
                </a:solidFill>
                <a:latin typeface="Aptos" panose="020B0004020202020204" pitchFamily="34" charset="0"/>
              </a:rPr>
              <a:t>floods</a:t>
            </a:r>
            <a:r>
              <a:rPr lang="es-ES" sz="2000" dirty="0">
                <a:solidFill>
                  <a:srgbClr val="2F8BDD"/>
                </a:solidFill>
                <a:latin typeface="Aptos" panose="020B0004020202020204" pitchFamily="34" charset="0"/>
              </a:rPr>
              <a:t> and </a:t>
            </a:r>
            <a:r>
              <a:rPr lang="es-ES" sz="2000" dirty="0" err="1">
                <a:solidFill>
                  <a:srgbClr val="2F8BDD"/>
                </a:solidFill>
                <a:latin typeface="Aptos" panose="020B0004020202020204" pitchFamily="34" charset="0"/>
              </a:rPr>
              <a:t>climate</a:t>
            </a:r>
            <a:r>
              <a:rPr lang="es-ES" sz="2000" dirty="0">
                <a:solidFill>
                  <a:srgbClr val="2F8BDD"/>
                </a:solidFill>
                <a:latin typeface="Aptos" panose="020B0004020202020204" pitchFamily="34" charset="0"/>
              </a:rPr>
              <a:t> </a:t>
            </a:r>
            <a:r>
              <a:rPr lang="es-ES" sz="2000" dirty="0" err="1">
                <a:solidFill>
                  <a:srgbClr val="2F8BDD"/>
                </a:solidFill>
                <a:latin typeface="Aptos" panose="020B0004020202020204" pitchFamily="34" charset="0"/>
              </a:rPr>
              <a:t>change</a:t>
            </a:r>
            <a:r>
              <a:rPr lang="es-ES" sz="2000" dirty="0">
                <a:solidFill>
                  <a:srgbClr val="2F8BDD"/>
                </a:solidFill>
                <a:latin typeface="Aptos" panose="020B0004020202020204" pitchFamily="34" charset="0"/>
              </a:rPr>
              <a:t>; </a:t>
            </a:r>
            <a:r>
              <a:rPr lang="es-ES" sz="2000" dirty="0" err="1">
                <a:solidFill>
                  <a:srgbClr val="2F8BDD"/>
                </a:solidFill>
                <a:latin typeface="Aptos" panose="020B0004020202020204" pitchFamily="34" charset="0"/>
              </a:rPr>
              <a:t>improve</a:t>
            </a:r>
            <a:r>
              <a:rPr lang="es-ES" sz="2000" dirty="0">
                <a:solidFill>
                  <a:srgbClr val="2F8BDD"/>
                </a:solidFill>
                <a:latin typeface="Aptos" panose="020B0004020202020204" pitchFamily="34" charset="0"/>
              </a:rPr>
              <a:t> and </a:t>
            </a:r>
            <a:r>
              <a:rPr lang="es-ES" sz="2000" dirty="0" err="1">
                <a:solidFill>
                  <a:srgbClr val="2F8BDD"/>
                </a:solidFill>
                <a:latin typeface="Aptos" panose="020B0004020202020204" pitchFamily="34" charset="0"/>
              </a:rPr>
              <a:t>implement</a:t>
            </a:r>
            <a:r>
              <a:rPr lang="es-ES" sz="2000" dirty="0">
                <a:solidFill>
                  <a:srgbClr val="2F8BDD"/>
                </a:solidFill>
                <a:latin typeface="Aptos" panose="020B0004020202020204" pitchFamily="34" charset="0"/>
              </a:rPr>
              <a:t> </a:t>
            </a:r>
            <a:r>
              <a:rPr lang="es-ES" sz="2000" dirty="0" err="1">
                <a:solidFill>
                  <a:srgbClr val="2F8BDD"/>
                </a:solidFill>
                <a:latin typeface="Aptos" panose="020B0004020202020204" pitchFamily="34" charset="0"/>
              </a:rPr>
              <a:t>prevention</a:t>
            </a:r>
            <a:r>
              <a:rPr lang="es-ES" sz="2000" dirty="0">
                <a:solidFill>
                  <a:srgbClr val="2F8BDD"/>
                </a:solidFill>
                <a:latin typeface="Aptos" panose="020B0004020202020204" pitchFamily="34" charset="0"/>
              </a:rPr>
              <a:t>, </a:t>
            </a:r>
            <a:r>
              <a:rPr lang="es-ES" sz="2000" dirty="0" err="1">
                <a:solidFill>
                  <a:srgbClr val="2F8BDD"/>
                </a:solidFill>
                <a:latin typeface="Aptos" panose="020B0004020202020204" pitchFamily="34" charset="0"/>
              </a:rPr>
              <a:t>adaptation</a:t>
            </a:r>
            <a:r>
              <a:rPr lang="es-ES" sz="2000" dirty="0">
                <a:solidFill>
                  <a:srgbClr val="2F8BDD"/>
                </a:solidFill>
                <a:latin typeface="Aptos" panose="020B0004020202020204" pitchFamily="34" charset="0"/>
              </a:rPr>
              <a:t> and </a:t>
            </a:r>
            <a:r>
              <a:rPr lang="es-ES" sz="2000" dirty="0" err="1">
                <a:solidFill>
                  <a:srgbClr val="2F8BDD"/>
                </a:solidFill>
                <a:latin typeface="Aptos" panose="020B0004020202020204" pitchFamily="34" charset="0"/>
              </a:rPr>
              <a:t>risk</a:t>
            </a:r>
            <a:r>
              <a:rPr lang="es-ES" sz="2000" dirty="0">
                <a:solidFill>
                  <a:srgbClr val="2F8BDD"/>
                </a:solidFill>
                <a:latin typeface="Aptos" panose="020B0004020202020204" pitchFamily="34" charset="0"/>
              </a:rPr>
              <a:t> </a:t>
            </a:r>
            <a:r>
              <a:rPr lang="es-ES" sz="2000" dirty="0" err="1">
                <a:solidFill>
                  <a:srgbClr val="2F8BDD"/>
                </a:solidFill>
                <a:latin typeface="Aptos" panose="020B0004020202020204" pitchFamily="34" charset="0"/>
              </a:rPr>
              <a:t>management</a:t>
            </a:r>
            <a:r>
              <a:rPr lang="es-ES" sz="2000" dirty="0">
                <a:solidFill>
                  <a:srgbClr val="2F8BDD"/>
                </a:solidFill>
                <a:latin typeface="Aptos" panose="020B0004020202020204" pitchFamily="34" charset="0"/>
              </a:rPr>
              <a:t>.</a:t>
            </a:r>
          </a:p>
        </p:txBody>
      </p:sp>
      <p:sp>
        <p:nvSpPr>
          <p:cNvPr id="4" name="Content Placeholder 2">
            <a:extLst>
              <a:ext uri="{FF2B5EF4-FFF2-40B4-BE49-F238E27FC236}">
                <a16:creationId xmlns:a16="http://schemas.microsoft.com/office/drawing/2014/main" id="{051124FA-FCC7-B75F-53B1-AE3441CA4959}"/>
              </a:ext>
            </a:extLst>
          </p:cNvPr>
          <p:cNvSpPr txBox="1">
            <a:spLocks/>
          </p:cNvSpPr>
          <p:nvPr/>
        </p:nvSpPr>
        <p:spPr>
          <a:xfrm>
            <a:off x="6096000" y="814330"/>
            <a:ext cx="5534809" cy="2620188"/>
          </a:xfrm>
          <a:prstGeom prst="rect">
            <a:avLst/>
          </a:prstGeom>
          <a:solidFill>
            <a:srgbClr val="FFE28F"/>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ts val="600"/>
              </a:spcAft>
              <a:buNone/>
            </a:pPr>
            <a:r>
              <a:rPr lang="es-ES" sz="1600" b="1" dirty="0" err="1">
                <a:solidFill>
                  <a:srgbClr val="2F8BDD"/>
                </a:solidFill>
                <a:latin typeface="Aptos" panose="020B0004020202020204" pitchFamily="34" charset="0"/>
              </a:rPr>
              <a:t>Strategies</a:t>
            </a:r>
            <a:endParaRPr lang="es-ES" sz="1600" b="1" dirty="0">
              <a:solidFill>
                <a:srgbClr val="2F8BDD"/>
              </a:solidFill>
              <a:latin typeface="Aptos" panose="020B0004020202020204" pitchFamily="34" charset="0"/>
            </a:endParaRPr>
          </a:p>
          <a:p>
            <a:pPr marL="0" indent="0">
              <a:spcBef>
                <a:spcPct val="0"/>
              </a:spcBef>
              <a:spcAft>
                <a:spcPts val="600"/>
              </a:spcAft>
              <a:buFont typeface="Arial" panose="020B0604020202020204" pitchFamily="34" charset="0"/>
              <a:buNone/>
            </a:pPr>
            <a:r>
              <a:rPr lang="es-ES" sz="1400" dirty="0">
                <a:solidFill>
                  <a:srgbClr val="2F8BDD"/>
                </a:solidFill>
                <a:latin typeface="Aptos" panose="020B0004020202020204" pitchFamily="34" charset="0"/>
                <a:ea typeface="+mj-ea"/>
                <a:cs typeface="+mj-cs"/>
              </a:rPr>
              <a:t>8.1. </a:t>
            </a:r>
            <a:r>
              <a:rPr lang="es-ES" sz="1400" dirty="0" err="1">
                <a:solidFill>
                  <a:srgbClr val="2F8BDD"/>
                </a:solidFill>
                <a:latin typeface="Aptos" panose="020B0004020202020204" pitchFamily="34" charset="0"/>
                <a:ea typeface="+mj-ea"/>
                <a:cs typeface="+mj-cs"/>
              </a:rPr>
              <a:t>Implement</a:t>
            </a:r>
            <a:r>
              <a:rPr lang="es-ES" sz="1400" dirty="0">
                <a:solidFill>
                  <a:srgbClr val="2F8BDD"/>
                </a:solidFill>
                <a:latin typeface="Aptos" panose="020B0004020202020204" pitchFamily="34" charset="0"/>
                <a:ea typeface="+mj-ea"/>
                <a:cs typeface="+mj-cs"/>
              </a:rPr>
              <a:t> preventive </a:t>
            </a:r>
            <a:r>
              <a:rPr lang="es-ES" sz="1400" dirty="0" err="1">
                <a:solidFill>
                  <a:srgbClr val="2F8BDD"/>
                </a:solidFill>
                <a:latin typeface="Aptos" panose="020B0004020202020204" pitchFamily="34" charset="0"/>
                <a:ea typeface="+mj-ea"/>
                <a:cs typeface="+mj-cs"/>
              </a:rPr>
              <a:t>planning</a:t>
            </a:r>
            <a:r>
              <a:rPr lang="es-ES" sz="1400" dirty="0">
                <a:solidFill>
                  <a:srgbClr val="2F8BDD"/>
                </a:solidFill>
                <a:latin typeface="Aptos" panose="020B0004020202020204" pitchFamily="34" charset="0"/>
                <a:ea typeface="+mj-ea"/>
                <a:cs typeface="+mj-cs"/>
              </a:rPr>
              <a:t> and </a:t>
            </a:r>
            <a:r>
              <a:rPr lang="es-ES" sz="1400" dirty="0" err="1">
                <a:solidFill>
                  <a:srgbClr val="2F8BDD"/>
                </a:solidFill>
                <a:latin typeface="Aptos" panose="020B0004020202020204" pitchFamily="34" charset="0"/>
                <a:ea typeface="+mj-ea"/>
                <a:cs typeface="+mj-cs"/>
              </a:rPr>
              <a:t>integrated</a:t>
            </a:r>
            <a:r>
              <a:rPr lang="es-ES" sz="1400" dirty="0">
                <a:solidFill>
                  <a:srgbClr val="2F8BDD"/>
                </a:solidFill>
                <a:latin typeface="Aptos" panose="020B0004020202020204" pitchFamily="34" charset="0"/>
                <a:ea typeface="+mj-ea"/>
                <a:cs typeface="+mj-cs"/>
              </a:rPr>
              <a:t> </a:t>
            </a:r>
            <a:r>
              <a:rPr lang="es-ES" sz="1400" dirty="0" err="1">
                <a:solidFill>
                  <a:srgbClr val="2F8BDD"/>
                </a:solidFill>
                <a:latin typeface="Aptos" panose="020B0004020202020204" pitchFamily="34" charset="0"/>
                <a:ea typeface="+mj-ea"/>
                <a:cs typeface="+mj-cs"/>
              </a:rPr>
              <a:t>drought</a:t>
            </a:r>
            <a:r>
              <a:rPr lang="es-ES" sz="1400" dirty="0">
                <a:solidFill>
                  <a:srgbClr val="2F8BDD"/>
                </a:solidFill>
                <a:latin typeface="Aptos" panose="020B0004020202020204" pitchFamily="34" charset="0"/>
                <a:ea typeface="+mj-ea"/>
                <a:cs typeface="+mj-cs"/>
              </a:rPr>
              <a:t> </a:t>
            </a:r>
            <a:r>
              <a:rPr lang="es-ES" sz="1400" dirty="0" err="1">
                <a:solidFill>
                  <a:srgbClr val="2F8BDD"/>
                </a:solidFill>
                <a:latin typeface="Aptos" panose="020B0004020202020204" pitchFamily="34" charset="0"/>
                <a:ea typeface="+mj-ea"/>
                <a:cs typeface="+mj-cs"/>
              </a:rPr>
              <a:t>management</a:t>
            </a:r>
            <a:r>
              <a:rPr lang="es-ES" sz="1400" dirty="0">
                <a:solidFill>
                  <a:srgbClr val="2F8BDD"/>
                </a:solidFill>
                <a:latin typeface="Aptos" panose="020B0004020202020204" pitchFamily="34" charset="0"/>
                <a:ea typeface="+mj-ea"/>
                <a:cs typeface="+mj-cs"/>
              </a:rPr>
              <a:t>. </a:t>
            </a:r>
            <a:r>
              <a:rPr lang="es-ES" sz="1400" dirty="0" err="1">
                <a:solidFill>
                  <a:srgbClr val="2F8BDD"/>
                </a:solidFill>
                <a:latin typeface="Aptos" panose="020B0004020202020204" pitchFamily="34" charset="0"/>
                <a:ea typeface="+mj-ea"/>
                <a:cs typeface="+mj-cs"/>
              </a:rPr>
              <a:t>Monitoring</a:t>
            </a:r>
            <a:r>
              <a:rPr lang="es-ES" sz="1400" dirty="0">
                <a:solidFill>
                  <a:srgbClr val="2F8BDD"/>
                </a:solidFill>
                <a:latin typeface="Aptos" panose="020B0004020202020204" pitchFamily="34" charset="0"/>
                <a:ea typeface="+mj-ea"/>
                <a:cs typeface="+mj-cs"/>
              </a:rPr>
              <a:t>, reserves, and alternative </a:t>
            </a:r>
            <a:r>
              <a:rPr lang="es-ES" sz="1400" dirty="0" err="1">
                <a:solidFill>
                  <a:srgbClr val="2F8BDD"/>
                </a:solidFill>
                <a:latin typeface="Aptos" panose="020B0004020202020204" pitchFamily="34" charset="0"/>
                <a:ea typeface="+mj-ea"/>
                <a:cs typeface="+mj-cs"/>
              </a:rPr>
              <a:t>sources</a:t>
            </a:r>
            <a:r>
              <a:rPr lang="es-ES" sz="1400" dirty="0">
                <a:solidFill>
                  <a:srgbClr val="2F8BDD"/>
                </a:solidFill>
                <a:latin typeface="Aptos" panose="020B0004020202020204" pitchFamily="34" charset="0"/>
                <a:ea typeface="+mj-ea"/>
                <a:cs typeface="+mj-cs"/>
              </a:rPr>
              <a:t>.</a:t>
            </a:r>
          </a:p>
          <a:p>
            <a:pPr marL="0" indent="0">
              <a:spcBef>
                <a:spcPct val="0"/>
              </a:spcBef>
              <a:spcAft>
                <a:spcPts val="600"/>
              </a:spcAft>
              <a:buFont typeface="Arial" panose="020B0604020202020204" pitchFamily="34" charset="0"/>
              <a:buNone/>
            </a:pPr>
            <a:endParaRPr lang="es-ES" sz="1400" dirty="0">
              <a:solidFill>
                <a:srgbClr val="2F8BDD"/>
              </a:solidFill>
              <a:latin typeface="Aptos" panose="020B0004020202020204" pitchFamily="34" charset="0"/>
              <a:ea typeface="+mj-ea"/>
              <a:cs typeface="+mj-cs"/>
            </a:endParaRPr>
          </a:p>
          <a:p>
            <a:pPr marL="0" indent="0">
              <a:spcBef>
                <a:spcPct val="0"/>
              </a:spcBef>
              <a:spcAft>
                <a:spcPts val="600"/>
              </a:spcAft>
              <a:buFont typeface="Arial" panose="020B0604020202020204" pitchFamily="34" charset="0"/>
              <a:buNone/>
            </a:pPr>
            <a:r>
              <a:rPr lang="es-ES" sz="1400" dirty="0">
                <a:solidFill>
                  <a:srgbClr val="2F8BDD"/>
                </a:solidFill>
                <a:latin typeface="Aptos" panose="020B0004020202020204" pitchFamily="34" charset="0"/>
                <a:ea typeface="+mj-ea"/>
                <a:cs typeface="+mj-cs"/>
              </a:rPr>
              <a:t>8.2. </a:t>
            </a:r>
            <a:r>
              <a:rPr lang="es-ES" sz="1400" dirty="0" err="1">
                <a:solidFill>
                  <a:srgbClr val="2F8BDD"/>
                </a:solidFill>
                <a:latin typeface="Aptos" panose="020B0004020202020204" pitchFamily="34" charset="0"/>
                <a:ea typeface="+mj-ea"/>
                <a:cs typeface="+mj-cs"/>
              </a:rPr>
              <a:t>Strengthen</a:t>
            </a:r>
            <a:r>
              <a:rPr lang="es-ES" sz="1400" dirty="0">
                <a:solidFill>
                  <a:srgbClr val="2F8BDD"/>
                </a:solidFill>
                <a:latin typeface="Aptos" panose="020B0004020202020204" pitchFamily="34" charset="0"/>
                <a:ea typeface="+mj-ea"/>
                <a:cs typeface="+mj-cs"/>
              </a:rPr>
              <a:t> </a:t>
            </a:r>
            <a:r>
              <a:rPr lang="es-ES" sz="1400" dirty="0" err="1">
                <a:solidFill>
                  <a:srgbClr val="2F8BDD"/>
                </a:solidFill>
                <a:latin typeface="Aptos" panose="020B0004020202020204" pitchFamily="34" charset="0"/>
                <a:ea typeface="+mj-ea"/>
                <a:cs typeface="+mj-cs"/>
              </a:rPr>
              <a:t>stormwater</a:t>
            </a:r>
            <a:r>
              <a:rPr lang="es-ES" sz="1400" dirty="0">
                <a:solidFill>
                  <a:srgbClr val="2F8BDD"/>
                </a:solidFill>
                <a:latin typeface="Aptos" panose="020B0004020202020204" pitchFamily="34" charset="0"/>
                <a:ea typeface="+mj-ea"/>
                <a:cs typeface="+mj-cs"/>
              </a:rPr>
              <a:t> </a:t>
            </a:r>
            <a:r>
              <a:rPr lang="es-ES" sz="1400" dirty="0" err="1">
                <a:solidFill>
                  <a:srgbClr val="2F8BDD"/>
                </a:solidFill>
                <a:latin typeface="Aptos" panose="020B0004020202020204" pitchFamily="34" charset="0"/>
                <a:ea typeface="+mj-ea"/>
                <a:cs typeface="+mj-cs"/>
              </a:rPr>
              <a:t>infrastructure</a:t>
            </a:r>
            <a:r>
              <a:rPr lang="es-ES" sz="1400" dirty="0">
                <a:solidFill>
                  <a:srgbClr val="2F8BDD"/>
                </a:solidFill>
                <a:latin typeface="Aptos" panose="020B0004020202020204" pitchFamily="34" charset="0"/>
                <a:ea typeface="+mj-ea"/>
                <a:cs typeface="+mj-cs"/>
              </a:rPr>
              <a:t>. </a:t>
            </a:r>
            <a:r>
              <a:rPr lang="es-ES" sz="1400" dirty="0" err="1">
                <a:solidFill>
                  <a:srgbClr val="2F8BDD"/>
                </a:solidFill>
                <a:latin typeface="Aptos" panose="020B0004020202020204" pitchFamily="34" charset="0"/>
                <a:ea typeface="+mj-ea"/>
                <a:cs typeface="+mj-cs"/>
              </a:rPr>
              <a:t>Maintenance</a:t>
            </a:r>
            <a:r>
              <a:rPr lang="es-ES" sz="1400" dirty="0">
                <a:solidFill>
                  <a:srgbClr val="2F8BDD"/>
                </a:solidFill>
                <a:latin typeface="Aptos" panose="020B0004020202020204" pitchFamily="34" charset="0"/>
                <a:ea typeface="+mj-ea"/>
                <a:cs typeface="+mj-cs"/>
              </a:rPr>
              <a:t>, </a:t>
            </a:r>
            <a:r>
              <a:rPr lang="es-ES" sz="1400" dirty="0" err="1">
                <a:solidFill>
                  <a:srgbClr val="2F8BDD"/>
                </a:solidFill>
                <a:latin typeface="Aptos" panose="020B0004020202020204" pitchFamily="34" charset="0"/>
                <a:ea typeface="+mj-ea"/>
                <a:cs typeface="+mj-cs"/>
              </a:rPr>
              <a:t>expansion</a:t>
            </a:r>
            <a:r>
              <a:rPr lang="es-ES" sz="1400" dirty="0">
                <a:solidFill>
                  <a:srgbClr val="2F8BDD"/>
                </a:solidFill>
                <a:latin typeface="Aptos" panose="020B0004020202020204" pitchFamily="34" charset="0"/>
                <a:ea typeface="+mj-ea"/>
                <a:cs typeface="+mj-cs"/>
              </a:rPr>
              <a:t>, and </a:t>
            </a:r>
            <a:r>
              <a:rPr lang="es-ES" sz="1400" dirty="0" err="1">
                <a:solidFill>
                  <a:srgbClr val="2F8BDD"/>
                </a:solidFill>
                <a:latin typeface="Aptos" panose="020B0004020202020204" pitchFamily="34" charset="0"/>
                <a:ea typeface="+mj-ea"/>
                <a:cs typeface="+mj-cs"/>
              </a:rPr>
              <a:t>nature-based</a:t>
            </a:r>
            <a:r>
              <a:rPr lang="es-ES" sz="1400" dirty="0">
                <a:solidFill>
                  <a:srgbClr val="2F8BDD"/>
                </a:solidFill>
                <a:latin typeface="Aptos" panose="020B0004020202020204" pitchFamily="34" charset="0"/>
                <a:ea typeface="+mj-ea"/>
                <a:cs typeface="+mj-cs"/>
              </a:rPr>
              <a:t> </a:t>
            </a:r>
            <a:r>
              <a:rPr lang="es-ES" sz="1400" dirty="0" err="1">
                <a:solidFill>
                  <a:srgbClr val="2F8BDD"/>
                </a:solidFill>
                <a:latin typeface="Aptos" panose="020B0004020202020204" pitchFamily="34" charset="0"/>
                <a:ea typeface="+mj-ea"/>
                <a:cs typeface="+mj-cs"/>
              </a:rPr>
              <a:t>solutions</a:t>
            </a:r>
            <a:r>
              <a:rPr lang="es-ES" sz="1400" dirty="0">
                <a:solidFill>
                  <a:srgbClr val="2F8BDD"/>
                </a:solidFill>
                <a:latin typeface="Aptos" panose="020B0004020202020204" pitchFamily="34" charset="0"/>
                <a:ea typeface="+mj-ea"/>
                <a:cs typeface="+mj-cs"/>
              </a:rPr>
              <a:t>.</a:t>
            </a:r>
          </a:p>
          <a:p>
            <a:pPr marL="0" indent="0">
              <a:spcBef>
                <a:spcPct val="0"/>
              </a:spcBef>
              <a:spcAft>
                <a:spcPts val="600"/>
              </a:spcAft>
              <a:buFont typeface="Arial" panose="020B0604020202020204" pitchFamily="34" charset="0"/>
              <a:buNone/>
            </a:pPr>
            <a:endParaRPr lang="es-ES" sz="1400" dirty="0">
              <a:solidFill>
                <a:srgbClr val="2F8BDD"/>
              </a:solidFill>
              <a:latin typeface="Aptos" panose="020B0004020202020204" pitchFamily="34" charset="0"/>
              <a:ea typeface="+mj-ea"/>
              <a:cs typeface="+mj-cs"/>
            </a:endParaRPr>
          </a:p>
          <a:p>
            <a:pPr marL="0" indent="0">
              <a:spcBef>
                <a:spcPct val="0"/>
              </a:spcBef>
              <a:spcAft>
                <a:spcPts val="600"/>
              </a:spcAft>
              <a:buFont typeface="Arial" panose="020B0604020202020204" pitchFamily="34" charset="0"/>
              <a:buNone/>
            </a:pPr>
            <a:r>
              <a:rPr lang="es-ES" sz="1400" dirty="0">
                <a:solidFill>
                  <a:srgbClr val="2F8BDD"/>
                </a:solidFill>
                <a:latin typeface="Aptos" panose="020B0004020202020204" pitchFamily="34" charset="0"/>
                <a:ea typeface="+mj-ea"/>
                <a:cs typeface="+mj-cs"/>
              </a:rPr>
              <a:t>8.3. </a:t>
            </a:r>
            <a:r>
              <a:rPr lang="es-ES" sz="1400" dirty="0" err="1">
                <a:solidFill>
                  <a:srgbClr val="2F8BDD"/>
                </a:solidFill>
                <a:latin typeface="Aptos" panose="020B0004020202020204" pitchFamily="34" charset="0"/>
                <a:ea typeface="+mj-ea"/>
                <a:cs typeface="+mj-cs"/>
              </a:rPr>
              <a:t>Incorporate</a:t>
            </a:r>
            <a:r>
              <a:rPr lang="es-ES" sz="1400" dirty="0">
                <a:solidFill>
                  <a:srgbClr val="2F8BDD"/>
                </a:solidFill>
                <a:latin typeface="Aptos" panose="020B0004020202020204" pitchFamily="34" charset="0"/>
                <a:ea typeface="+mj-ea"/>
                <a:cs typeface="+mj-cs"/>
              </a:rPr>
              <a:t> </a:t>
            </a:r>
            <a:r>
              <a:rPr lang="es-ES" sz="1400" dirty="0" err="1">
                <a:solidFill>
                  <a:srgbClr val="2F8BDD"/>
                </a:solidFill>
                <a:latin typeface="Aptos" panose="020B0004020202020204" pitchFamily="34" charset="0"/>
                <a:ea typeface="+mj-ea"/>
                <a:cs typeface="+mj-cs"/>
              </a:rPr>
              <a:t>climate</a:t>
            </a:r>
            <a:r>
              <a:rPr lang="es-ES" sz="1400" dirty="0">
                <a:solidFill>
                  <a:srgbClr val="2F8BDD"/>
                </a:solidFill>
                <a:latin typeface="Aptos" panose="020B0004020202020204" pitchFamily="34" charset="0"/>
                <a:ea typeface="+mj-ea"/>
                <a:cs typeface="+mj-cs"/>
              </a:rPr>
              <a:t> </a:t>
            </a:r>
            <a:r>
              <a:rPr lang="es-ES" sz="1400" dirty="0" err="1">
                <a:solidFill>
                  <a:srgbClr val="2F8BDD"/>
                </a:solidFill>
                <a:latin typeface="Aptos" panose="020B0004020202020204" pitchFamily="34" charset="0"/>
                <a:ea typeface="+mj-ea"/>
                <a:cs typeface="+mj-cs"/>
              </a:rPr>
              <a:t>adaptation</a:t>
            </a:r>
            <a:r>
              <a:rPr lang="es-ES" sz="1400" dirty="0">
                <a:solidFill>
                  <a:srgbClr val="2F8BDD"/>
                </a:solidFill>
                <a:latin typeface="Aptos" panose="020B0004020202020204" pitchFamily="34" charset="0"/>
                <a:ea typeface="+mj-ea"/>
                <a:cs typeface="+mj-cs"/>
              </a:rPr>
              <a:t> </a:t>
            </a:r>
            <a:r>
              <a:rPr lang="es-ES" sz="1400" dirty="0" err="1">
                <a:solidFill>
                  <a:srgbClr val="2F8BDD"/>
                </a:solidFill>
                <a:latin typeface="Aptos" panose="020B0004020202020204" pitchFamily="34" charset="0"/>
                <a:ea typeface="+mj-ea"/>
                <a:cs typeface="+mj-cs"/>
              </a:rPr>
              <a:t>into</a:t>
            </a:r>
            <a:r>
              <a:rPr lang="es-ES" sz="1400" dirty="0">
                <a:solidFill>
                  <a:srgbClr val="2F8BDD"/>
                </a:solidFill>
                <a:latin typeface="Aptos" panose="020B0004020202020204" pitchFamily="34" charset="0"/>
                <a:ea typeface="+mj-ea"/>
                <a:cs typeface="+mj-cs"/>
              </a:rPr>
              <a:t> </a:t>
            </a:r>
            <a:r>
              <a:rPr lang="es-ES" sz="1400" dirty="0" err="1">
                <a:solidFill>
                  <a:srgbClr val="2F8BDD"/>
                </a:solidFill>
                <a:latin typeface="Aptos" panose="020B0004020202020204" pitchFamily="34" charset="0"/>
                <a:ea typeface="+mj-ea"/>
                <a:cs typeface="+mj-cs"/>
              </a:rPr>
              <a:t>infrastructure</a:t>
            </a:r>
            <a:r>
              <a:rPr lang="es-ES" sz="1400" dirty="0">
                <a:solidFill>
                  <a:srgbClr val="2F8BDD"/>
                </a:solidFill>
                <a:latin typeface="Aptos" panose="020B0004020202020204" pitchFamily="34" charset="0"/>
                <a:ea typeface="+mj-ea"/>
                <a:cs typeface="+mj-cs"/>
              </a:rPr>
              <a:t> </a:t>
            </a:r>
            <a:r>
              <a:rPr lang="es-ES" sz="1400" dirty="0" err="1">
                <a:solidFill>
                  <a:srgbClr val="2F8BDD"/>
                </a:solidFill>
                <a:latin typeface="Aptos" panose="020B0004020202020204" pitchFamily="34" charset="0"/>
                <a:ea typeface="+mj-ea"/>
                <a:cs typeface="+mj-cs"/>
              </a:rPr>
              <a:t>planning</a:t>
            </a:r>
            <a:r>
              <a:rPr lang="es-ES" sz="1400" dirty="0">
                <a:solidFill>
                  <a:srgbClr val="2F8BDD"/>
                </a:solidFill>
                <a:latin typeface="Aptos" panose="020B0004020202020204" pitchFamily="34" charset="0"/>
                <a:ea typeface="+mj-ea"/>
                <a:cs typeface="+mj-cs"/>
              </a:rPr>
              <a:t> and </a:t>
            </a:r>
            <a:r>
              <a:rPr lang="es-ES" sz="1400" dirty="0" err="1">
                <a:solidFill>
                  <a:srgbClr val="2F8BDD"/>
                </a:solidFill>
                <a:latin typeface="Aptos" panose="020B0004020202020204" pitchFamily="34" charset="0"/>
                <a:ea typeface="+mj-ea"/>
                <a:cs typeface="+mj-cs"/>
              </a:rPr>
              <a:t>design</a:t>
            </a:r>
            <a:r>
              <a:rPr lang="es-ES" sz="1400" dirty="0">
                <a:solidFill>
                  <a:srgbClr val="2F8BDD"/>
                </a:solidFill>
                <a:latin typeface="Aptos" panose="020B0004020202020204" pitchFamily="34" charset="0"/>
                <a:ea typeface="+mj-ea"/>
                <a:cs typeface="+mj-cs"/>
              </a:rPr>
              <a:t>. </a:t>
            </a:r>
            <a:r>
              <a:rPr lang="es-ES" sz="1400" dirty="0" err="1">
                <a:solidFill>
                  <a:srgbClr val="2F8BDD"/>
                </a:solidFill>
                <a:latin typeface="Aptos" panose="020B0004020202020204" pitchFamily="34" charset="0"/>
                <a:ea typeface="+mj-ea"/>
                <a:cs typeface="+mj-cs"/>
              </a:rPr>
              <a:t>Scenario</a:t>
            </a:r>
            <a:r>
              <a:rPr lang="es-ES" sz="1400" dirty="0">
                <a:solidFill>
                  <a:srgbClr val="2F8BDD"/>
                </a:solidFill>
                <a:latin typeface="Aptos" panose="020B0004020202020204" pitchFamily="34" charset="0"/>
                <a:ea typeface="+mj-ea"/>
                <a:cs typeface="+mj-cs"/>
              </a:rPr>
              <a:t> </a:t>
            </a:r>
            <a:r>
              <a:rPr lang="es-ES" sz="1400" dirty="0" err="1">
                <a:solidFill>
                  <a:srgbClr val="2F8BDD"/>
                </a:solidFill>
                <a:latin typeface="Aptos" panose="020B0004020202020204" pitchFamily="34" charset="0"/>
                <a:ea typeface="+mj-ea"/>
                <a:cs typeface="+mj-cs"/>
              </a:rPr>
              <a:t>information</a:t>
            </a:r>
            <a:r>
              <a:rPr lang="es-ES" sz="1400" dirty="0">
                <a:solidFill>
                  <a:srgbClr val="2F8BDD"/>
                </a:solidFill>
                <a:latin typeface="Aptos" panose="020B0004020202020204" pitchFamily="34" charset="0"/>
                <a:ea typeface="+mj-ea"/>
                <a:cs typeface="+mj-cs"/>
              </a:rPr>
              <a:t> and </a:t>
            </a:r>
            <a:r>
              <a:rPr lang="es-ES" sz="1400" dirty="0" err="1">
                <a:solidFill>
                  <a:srgbClr val="2F8BDD"/>
                </a:solidFill>
                <a:latin typeface="Aptos" panose="020B0004020202020204" pitchFamily="34" charset="0"/>
                <a:ea typeface="+mj-ea"/>
                <a:cs typeface="+mj-cs"/>
              </a:rPr>
              <a:t>financing</a:t>
            </a:r>
            <a:r>
              <a:rPr lang="es-ES" sz="1400" dirty="0">
                <a:solidFill>
                  <a:srgbClr val="2F8BDD"/>
                </a:solidFill>
                <a:latin typeface="Aptos" panose="020B0004020202020204" pitchFamily="34" charset="0"/>
                <a:ea typeface="+mj-ea"/>
                <a:cs typeface="+mj-cs"/>
              </a:rPr>
              <a:t>.</a:t>
            </a:r>
          </a:p>
        </p:txBody>
      </p:sp>
      <p:sp>
        <p:nvSpPr>
          <p:cNvPr id="14" name="Title 1">
            <a:extLst>
              <a:ext uri="{FF2B5EF4-FFF2-40B4-BE49-F238E27FC236}">
                <a16:creationId xmlns:a16="http://schemas.microsoft.com/office/drawing/2014/main" id="{EBDE91D5-CB6E-8160-2529-D40297D7BC3B}"/>
              </a:ext>
            </a:extLst>
          </p:cNvPr>
          <p:cNvSpPr>
            <a:spLocks noGrp="1"/>
          </p:cNvSpPr>
          <p:nvPr>
            <p:ph type="title"/>
          </p:nvPr>
        </p:nvSpPr>
        <p:spPr>
          <a:xfrm>
            <a:off x="561191" y="1"/>
            <a:ext cx="11067937" cy="808811"/>
          </a:xfrm>
          <a:solidFill>
            <a:schemeClr val="bg1"/>
          </a:solidFill>
        </p:spPr>
        <p:txBody>
          <a:bodyPr>
            <a:noAutofit/>
          </a:bodyPr>
          <a:lstStyle/>
          <a:p>
            <a:pPr algn="ctr"/>
            <a:r>
              <a:rPr lang="es-ES" sz="3200" b="1" dirty="0" err="1">
                <a:solidFill>
                  <a:srgbClr val="4E92E9"/>
                </a:solidFill>
                <a:latin typeface="Aptos" panose="020B0004020202020204" pitchFamily="34" charset="0"/>
              </a:rPr>
              <a:t>Component</a:t>
            </a:r>
            <a:r>
              <a:rPr lang="es-ES" sz="3200" b="1" dirty="0">
                <a:solidFill>
                  <a:srgbClr val="4E92E9"/>
                </a:solidFill>
                <a:latin typeface="Aptos" panose="020B0004020202020204" pitchFamily="34" charset="0"/>
              </a:rPr>
              <a:t> 4. </a:t>
            </a:r>
            <a:r>
              <a:rPr lang="es-ES" sz="3200" b="1" dirty="0" err="1">
                <a:solidFill>
                  <a:srgbClr val="4E92E9"/>
                </a:solidFill>
                <a:latin typeface="Aptos" panose="020B0004020202020204" pitchFamily="34" charset="0"/>
              </a:rPr>
              <a:t>Water</a:t>
            </a:r>
            <a:r>
              <a:rPr lang="es-ES" sz="3200" b="1" dirty="0">
                <a:solidFill>
                  <a:srgbClr val="4E92E9"/>
                </a:solidFill>
                <a:latin typeface="Aptos" panose="020B0004020202020204" pitchFamily="34" charset="0"/>
              </a:rPr>
              <a:t> and </a:t>
            </a:r>
            <a:r>
              <a:rPr lang="es-ES" sz="3200" b="1" dirty="0" err="1">
                <a:solidFill>
                  <a:srgbClr val="4E92E9"/>
                </a:solidFill>
                <a:latin typeface="Aptos" panose="020B0004020202020204" pitchFamily="34" charset="0"/>
              </a:rPr>
              <a:t>Environment</a:t>
            </a:r>
            <a:br>
              <a:rPr lang="es-ES" sz="3200" b="1" dirty="0">
                <a:solidFill>
                  <a:srgbClr val="4E92E9"/>
                </a:solidFill>
                <a:latin typeface="Aptos" panose="020B0004020202020204" pitchFamily="34" charset="0"/>
              </a:rPr>
            </a:br>
            <a:r>
              <a:rPr lang="es-ES" sz="2000" dirty="0" err="1">
                <a:solidFill>
                  <a:srgbClr val="4E92E9"/>
                </a:solidFill>
                <a:latin typeface="Aptos" panose="020B0004020202020204" pitchFamily="34" charset="0"/>
              </a:rPr>
              <a:t>Land</a:t>
            </a:r>
            <a:r>
              <a:rPr lang="es-ES" sz="2000" dirty="0">
                <a:solidFill>
                  <a:srgbClr val="4E92E9"/>
                </a:solidFill>
                <a:latin typeface="Aptos" panose="020B0004020202020204" pitchFamily="34" charset="0"/>
              </a:rPr>
              <a:t>-use </a:t>
            </a:r>
            <a:r>
              <a:rPr lang="es-ES" sz="2000" dirty="0" err="1">
                <a:solidFill>
                  <a:srgbClr val="4E92E9"/>
                </a:solidFill>
                <a:latin typeface="Aptos" panose="020B0004020202020204" pitchFamily="34" charset="0"/>
              </a:rPr>
              <a:t>planning</a:t>
            </a:r>
            <a:r>
              <a:rPr lang="es-ES" sz="2000" dirty="0">
                <a:solidFill>
                  <a:srgbClr val="4E92E9"/>
                </a:solidFill>
                <a:latin typeface="Aptos" panose="020B0004020202020204" pitchFamily="34" charset="0"/>
              </a:rPr>
              <a:t>, </a:t>
            </a:r>
            <a:r>
              <a:rPr lang="es-ES" sz="2000" dirty="0" err="1">
                <a:solidFill>
                  <a:srgbClr val="4E92E9"/>
                </a:solidFill>
                <a:latin typeface="Aptos" panose="020B0004020202020204" pitchFamily="34" charset="0"/>
              </a:rPr>
              <a:t>water</a:t>
            </a:r>
            <a:r>
              <a:rPr lang="es-ES" sz="2000" dirty="0">
                <a:solidFill>
                  <a:srgbClr val="4E92E9"/>
                </a:solidFill>
                <a:latin typeface="Aptos" panose="020B0004020202020204" pitchFamily="34" charset="0"/>
              </a:rPr>
              <a:t> </a:t>
            </a:r>
            <a:r>
              <a:rPr lang="es-ES" sz="2000" dirty="0" err="1">
                <a:solidFill>
                  <a:srgbClr val="4E92E9"/>
                </a:solidFill>
                <a:latin typeface="Aptos" panose="020B0004020202020204" pitchFamily="34" charset="0"/>
              </a:rPr>
              <a:t>risk</a:t>
            </a:r>
            <a:r>
              <a:rPr lang="es-ES" sz="2000" dirty="0">
                <a:solidFill>
                  <a:srgbClr val="4E92E9"/>
                </a:solidFill>
                <a:latin typeface="Aptos" panose="020B0004020202020204" pitchFamily="34" charset="0"/>
              </a:rPr>
              <a:t> </a:t>
            </a:r>
            <a:r>
              <a:rPr lang="es-ES" sz="2000" dirty="0" err="1">
                <a:solidFill>
                  <a:srgbClr val="4E92E9"/>
                </a:solidFill>
                <a:latin typeface="Aptos" panose="020B0004020202020204" pitchFamily="34" charset="0"/>
              </a:rPr>
              <a:t>management</a:t>
            </a:r>
            <a:r>
              <a:rPr lang="es-ES" sz="2000" dirty="0">
                <a:solidFill>
                  <a:srgbClr val="4E92E9"/>
                </a:solidFill>
                <a:latin typeface="Aptos" panose="020B0004020202020204" pitchFamily="34" charset="0"/>
              </a:rPr>
              <a:t> and </a:t>
            </a:r>
            <a:r>
              <a:rPr lang="es-ES" sz="2000" dirty="0" err="1">
                <a:solidFill>
                  <a:srgbClr val="4E92E9"/>
                </a:solidFill>
                <a:latin typeface="Aptos" panose="020B0004020202020204" pitchFamily="34" charset="0"/>
              </a:rPr>
              <a:t>resilience</a:t>
            </a:r>
            <a:r>
              <a:rPr lang="es-ES" sz="2000" dirty="0">
                <a:solidFill>
                  <a:srgbClr val="4E92E9"/>
                </a:solidFill>
                <a:latin typeface="Aptos" panose="020B0004020202020204" pitchFamily="34" charset="0"/>
              </a:rPr>
              <a:t> </a:t>
            </a:r>
            <a:r>
              <a:rPr lang="es-ES" sz="2000" dirty="0" err="1">
                <a:solidFill>
                  <a:srgbClr val="4E92E9"/>
                </a:solidFill>
                <a:latin typeface="Aptos" panose="020B0004020202020204" pitchFamily="34" charset="0"/>
              </a:rPr>
              <a:t>to</a:t>
            </a:r>
            <a:r>
              <a:rPr lang="es-ES" sz="2000" dirty="0">
                <a:solidFill>
                  <a:srgbClr val="4E92E9"/>
                </a:solidFill>
                <a:latin typeface="Aptos" panose="020B0004020202020204" pitchFamily="34" charset="0"/>
              </a:rPr>
              <a:t> </a:t>
            </a:r>
            <a:r>
              <a:rPr lang="es-ES" sz="2000" dirty="0" err="1">
                <a:solidFill>
                  <a:srgbClr val="4E92E9"/>
                </a:solidFill>
                <a:latin typeface="Aptos" panose="020B0004020202020204" pitchFamily="34" charset="0"/>
              </a:rPr>
              <a:t>climate</a:t>
            </a:r>
            <a:r>
              <a:rPr lang="es-ES" sz="2000" dirty="0">
                <a:solidFill>
                  <a:srgbClr val="4E92E9"/>
                </a:solidFill>
                <a:latin typeface="Aptos" panose="020B0004020202020204" pitchFamily="34" charset="0"/>
              </a:rPr>
              <a:t> </a:t>
            </a:r>
            <a:r>
              <a:rPr lang="es-ES" sz="2000" dirty="0" err="1">
                <a:solidFill>
                  <a:srgbClr val="4E92E9"/>
                </a:solidFill>
                <a:latin typeface="Aptos" panose="020B0004020202020204" pitchFamily="34" charset="0"/>
              </a:rPr>
              <a:t>change</a:t>
            </a:r>
            <a:endParaRPr lang="es-ES" sz="2000" dirty="0">
              <a:solidFill>
                <a:srgbClr val="4E92E9"/>
              </a:solidFill>
              <a:latin typeface="Aptos" panose="020B0004020202020204" pitchFamily="34" charset="0"/>
            </a:endParaRPr>
          </a:p>
        </p:txBody>
      </p:sp>
      <p:graphicFrame>
        <p:nvGraphicFramePr>
          <p:cNvPr id="8" name="Gráfico 7">
            <a:extLst>
              <a:ext uri="{FF2B5EF4-FFF2-40B4-BE49-F238E27FC236}">
                <a16:creationId xmlns:a16="http://schemas.microsoft.com/office/drawing/2014/main" id="{D699DC77-AAAE-4A91-A688-65B91C3ECE2C}"/>
              </a:ext>
            </a:extLst>
          </p:cNvPr>
          <p:cNvGraphicFramePr>
            <a:graphicFrameLocks/>
          </p:cNvGraphicFramePr>
          <p:nvPr>
            <p:extLst>
              <p:ext uri="{D42A27DB-BD31-4B8C-83A1-F6EECF244321}">
                <p14:modId xmlns:p14="http://schemas.microsoft.com/office/powerpoint/2010/main" val="593118431"/>
              </p:ext>
            </p:extLst>
          </p:nvPr>
        </p:nvGraphicFramePr>
        <p:xfrm>
          <a:off x="4443128" y="3429000"/>
          <a:ext cx="7748871" cy="3429000"/>
        </p:xfrm>
        <a:graphic>
          <a:graphicData uri="http://schemas.openxmlformats.org/drawingml/2006/chart">
            <c:chart xmlns:c="http://schemas.openxmlformats.org/drawingml/2006/chart" xmlns:r="http://schemas.openxmlformats.org/officeDocument/2006/relationships" r:id="rId2"/>
          </a:graphicData>
        </a:graphic>
      </p:graphicFrame>
      <p:pic>
        <p:nvPicPr>
          <p:cNvPr id="12" name="Imagen 11">
            <a:extLst>
              <a:ext uri="{FF2B5EF4-FFF2-40B4-BE49-F238E27FC236}">
                <a16:creationId xmlns:a16="http://schemas.microsoft.com/office/drawing/2014/main" id="{B79019DE-87BD-70FB-E023-D20C49A37539}"/>
              </a:ext>
            </a:extLst>
          </p:cNvPr>
          <p:cNvPicPr>
            <a:picLocks noChangeAspect="1"/>
          </p:cNvPicPr>
          <p:nvPr/>
        </p:nvPicPr>
        <p:blipFill>
          <a:blip r:embed="rId3"/>
          <a:stretch>
            <a:fillRect/>
          </a:stretch>
        </p:blipFill>
        <p:spPr>
          <a:xfrm>
            <a:off x="561191" y="3434520"/>
            <a:ext cx="3584819" cy="3161451"/>
          </a:xfrm>
          <a:prstGeom prst="rect">
            <a:avLst/>
          </a:prstGeom>
        </p:spPr>
      </p:pic>
      <p:pic>
        <p:nvPicPr>
          <p:cNvPr id="16" name="Imagen 15">
            <a:extLst>
              <a:ext uri="{FF2B5EF4-FFF2-40B4-BE49-F238E27FC236}">
                <a16:creationId xmlns:a16="http://schemas.microsoft.com/office/drawing/2014/main" id="{56EE161C-D350-7AD6-8433-4EC2C1001101}"/>
              </a:ext>
            </a:extLst>
          </p:cNvPr>
          <p:cNvPicPr>
            <a:picLocks noChangeAspect="1"/>
          </p:cNvPicPr>
          <p:nvPr/>
        </p:nvPicPr>
        <p:blipFill>
          <a:blip r:embed="rId4"/>
          <a:stretch>
            <a:fillRect/>
          </a:stretch>
        </p:blipFill>
        <p:spPr>
          <a:xfrm>
            <a:off x="10247131" y="3698240"/>
            <a:ext cx="1792744" cy="564250"/>
          </a:xfrm>
          <a:prstGeom prst="rect">
            <a:avLst/>
          </a:prstGeom>
        </p:spPr>
      </p:pic>
      <p:sp>
        <p:nvSpPr>
          <p:cNvPr id="2" name="Elipse 1">
            <a:hlinkClick r:id="" action="ppaction://noaction"/>
            <a:extLst>
              <a:ext uri="{FF2B5EF4-FFF2-40B4-BE49-F238E27FC236}">
                <a16:creationId xmlns:a16="http://schemas.microsoft.com/office/drawing/2014/main" id="{DFD02B9B-CEE4-00B7-8801-8CDC99B02D41}"/>
              </a:ext>
            </a:extLst>
          </p:cNvPr>
          <p:cNvSpPr>
            <a:spLocks noChangeAspect="1"/>
          </p:cNvSpPr>
          <p:nvPr/>
        </p:nvSpPr>
        <p:spPr>
          <a:xfrm>
            <a:off x="11737924" y="6451974"/>
            <a:ext cx="144000" cy="144000"/>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a:noFill/>
          </a:ln>
          <a:effectLst>
            <a:glow rad="1397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effectLst>
                <a:glow rad="139700">
                  <a:schemeClr val="accent6">
                    <a:satMod val="175000"/>
                    <a:alpha val="40000"/>
                  </a:schemeClr>
                </a:glow>
              </a:effectLst>
            </a:endParaRPr>
          </a:p>
        </p:txBody>
      </p:sp>
      <p:sp>
        <p:nvSpPr>
          <p:cNvPr id="5" name="Título 1">
            <a:extLst>
              <a:ext uri="{FF2B5EF4-FFF2-40B4-BE49-F238E27FC236}">
                <a16:creationId xmlns:a16="http://schemas.microsoft.com/office/drawing/2014/main" id="{52EB08D7-1A18-7FC7-511E-759DF7C5F331}"/>
              </a:ext>
            </a:extLst>
          </p:cNvPr>
          <p:cNvSpPr txBox="1">
            <a:spLocks/>
          </p:cNvSpPr>
          <p:nvPr/>
        </p:nvSpPr>
        <p:spPr>
          <a:xfrm>
            <a:off x="554739" y="6595973"/>
            <a:ext cx="7149012" cy="262025"/>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s-MX" sz="1000" dirty="0">
                <a:solidFill>
                  <a:srgbClr val="3D92DF"/>
                </a:solidFill>
                <a:latin typeface="Aptos" panose="020B0004020202020204" pitchFamily="34" charset="0"/>
              </a:rPr>
              <a:t>Source of information: 2025, National Meteorological Service. Statistical record of droughts by municipality 2003-2025</a:t>
            </a:r>
          </a:p>
        </p:txBody>
      </p:sp>
    </p:spTree>
    <p:extLst>
      <p:ext uri="{BB962C8B-B14F-4D97-AF65-F5344CB8AC3E}">
        <p14:creationId xmlns:p14="http://schemas.microsoft.com/office/powerpoint/2010/main" val="1929552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a:extLst>
              <a:ext uri="{FF2B5EF4-FFF2-40B4-BE49-F238E27FC236}">
                <a16:creationId xmlns:a16="http://schemas.microsoft.com/office/drawing/2014/main" id="{1882FC9B-8959-B0A5-3EE0-C427CD1FC797}"/>
              </a:ext>
            </a:extLst>
          </p:cNvPr>
          <p:cNvSpPr txBox="1">
            <a:spLocks/>
          </p:cNvSpPr>
          <p:nvPr/>
        </p:nvSpPr>
        <p:spPr>
          <a:xfrm>
            <a:off x="759856" y="1640679"/>
            <a:ext cx="2422100" cy="447738"/>
          </a:xfrm>
          <a:prstGeom prst="rect">
            <a:avLst/>
          </a:prstGeom>
          <a:no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4000" b="1" i="0" u="none" strike="noStrike" cap="none">
                <a:solidFill>
                  <a:srgbClr val="9C2148"/>
                </a:solidFill>
                <a:latin typeface="Noto Sans SemiBold" panose="020B0502040504020204" pitchFamily="34" charset="0"/>
                <a:ea typeface="Noto Sans SemiBold" panose="020B0502040504020204" pitchFamily="34" charset="0"/>
                <a:cs typeface="Noto Sans SemiBold" panose="020B0502040504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2200" dirty="0">
                <a:solidFill>
                  <a:schemeClr val="tx1"/>
                </a:solidFill>
              </a:rPr>
              <a:t>Regional and municipal resolution</a:t>
            </a:r>
            <a:endParaRPr lang="es-MX" dirty="0">
              <a:solidFill>
                <a:schemeClr val="tx1"/>
              </a:solidFill>
            </a:endParaRPr>
          </a:p>
        </p:txBody>
      </p:sp>
      <p:sp>
        <p:nvSpPr>
          <p:cNvPr id="5" name="Título 2">
            <a:extLst>
              <a:ext uri="{FF2B5EF4-FFF2-40B4-BE49-F238E27FC236}">
                <a16:creationId xmlns:a16="http://schemas.microsoft.com/office/drawing/2014/main" id="{7DB733A7-BD39-2670-B706-783B56312BDF}"/>
              </a:ext>
            </a:extLst>
          </p:cNvPr>
          <p:cNvSpPr txBox="1">
            <a:spLocks/>
          </p:cNvSpPr>
          <p:nvPr/>
        </p:nvSpPr>
        <p:spPr>
          <a:xfrm>
            <a:off x="3889612" y="6102354"/>
            <a:ext cx="5793849" cy="447738"/>
          </a:xfrm>
          <a:prstGeom prst="rect">
            <a:avLst/>
          </a:prstGeom>
          <a:no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4000" b="1" i="0" u="none" strike="noStrike" cap="none">
                <a:solidFill>
                  <a:srgbClr val="9C2148"/>
                </a:solidFill>
                <a:latin typeface="Noto Sans SemiBold" panose="020B0502040504020204" pitchFamily="34" charset="0"/>
                <a:ea typeface="Noto Sans SemiBold" panose="020B0502040504020204" pitchFamily="34" charset="0"/>
                <a:cs typeface="Noto Sans SemiBold" panose="020B0502040504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2200" dirty="0">
                <a:solidFill>
                  <a:schemeClr val="tx1"/>
                </a:solidFill>
              </a:rPr>
              <a:t>Temporal scales: </a:t>
            </a:r>
            <a:r>
              <a:rPr lang="es-MX" sz="2200" dirty="0"/>
              <a:t>1, 3, 6, 9, 12, 24 y 48</a:t>
            </a:r>
            <a:endParaRPr lang="es-MX" dirty="0"/>
          </a:p>
        </p:txBody>
      </p:sp>
      <p:pic>
        <p:nvPicPr>
          <p:cNvPr id="6" name="Imagen 5">
            <a:extLst>
              <a:ext uri="{FF2B5EF4-FFF2-40B4-BE49-F238E27FC236}">
                <a16:creationId xmlns:a16="http://schemas.microsoft.com/office/drawing/2014/main" id="{AB81B20A-19FF-3170-E9FC-F0CDB069E7C9}"/>
              </a:ext>
            </a:extLst>
          </p:cNvPr>
          <p:cNvPicPr>
            <a:picLocks noChangeAspect="1"/>
          </p:cNvPicPr>
          <p:nvPr/>
        </p:nvPicPr>
        <p:blipFill>
          <a:blip r:embed="rId2"/>
          <a:stretch>
            <a:fillRect/>
          </a:stretch>
        </p:blipFill>
        <p:spPr>
          <a:xfrm>
            <a:off x="471758" y="2843334"/>
            <a:ext cx="4404360" cy="2602230"/>
          </a:xfrm>
          <a:prstGeom prst="rect">
            <a:avLst/>
          </a:prstGeom>
        </p:spPr>
      </p:pic>
      <p:pic>
        <p:nvPicPr>
          <p:cNvPr id="7" name="Imagen 6">
            <a:extLst>
              <a:ext uri="{FF2B5EF4-FFF2-40B4-BE49-F238E27FC236}">
                <a16:creationId xmlns:a16="http://schemas.microsoft.com/office/drawing/2014/main" id="{AC561389-FD05-63AA-C7BF-A7A90060DEE3}"/>
              </a:ext>
            </a:extLst>
          </p:cNvPr>
          <p:cNvPicPr>
            <a:picLocks noChangeAspect="1"/>
          </p:cNvPicPr>
          <p:nvPr/>
        </p:nvPicPr>
        <p:blipFill>
          <a:blip r:embed="rId3"/>
          <a:stretch>
            <a:fillRect/>
          </a:stretch>
        </p:blipFill>
        <p:spPr>
          <a:xfrm>
            <a:off x="5306398" y="2842764"/>
            <a:ext cx="2899923" cy="2602800"/>
          </a:xfrm>
          <a:prstGeom prst="rect">
            <a:avLst/>
          </a:prstGeom>
        </p:spPr>
      </p:pic>
      <p:pic>
        <p:nvPicPr>
          <p:cNvPr id="8" name="Imagen 7">
            <a:extLst>
              <a:ext uri="{FF2B5EF4-FFF2-40B4-BE49-F238E27FC236}">
                <a16:creationId xmlns:a16="http://schemas.microsoft.com/office/drawing/2014/main" id="{24FE4EAE-A756-7278-0D03-25522DFF10F0}"/>
              </a:ext>
            </a:extLst>
          </p:cNvPr>
          <p:cNvPicPr>
            <a:picLocks noChangeAspect="1"/>
          </p:cNvPicPr>
          <p:nvPr/>
        </p:nvPicPr>
        <p:blipFill>
          <a:blip r:embed="rId4"/>
          <a:stretch>
            <a:fillRect/>
          </a:stretch>
        </p:blipFill>
        <p:spPr>
          <a:xfrm>
            <a:off x="8636601" y="2842764"/>
            <a:ext cx="3109759" cy="2602800"/>
          </a:xfrm>
          <a:prstGeom prst="rect">
            <a:avLst/>
          </a:prstGeom>
        </p:spPr>
      </p:pic>
      <p:sp>
        <p:nvSpPr>
          <p:cNvPr id="9" name="Título 2">
            <a:extLst>
              <a:ext uri="{FF2B5EF4-FFF2-40B4-BE49-F238E27FC236}">
                <a16:creationId xmlns:a16="http://schemas.microsoft.com/office/drawing/2014/main" id="{DF2F61AA-5AE8-9CCE-83E1-DF4313A7AC10}"/>
              </a:ext>
            </a:extLst>
          </p:cNvPr>
          <p:cNvSpPr txBox="1">
            <a:spLocks/>
          </p:cNvSpPr>
          <p:nvPr/>
        </p:nvSpPr>
        <p:spPr>
          <a:xfrm>
            <a:off x="2165919" y="5445564"/>
            <a:ext cx="1016037" cy="447738"/>
          </a:xfrm>
          <a:prstGeom prst="rect">
            <a:avLst/>
          </a:prstGeom>
          <a:no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4000" b="1" i="0" u="none" strike="noStrike" cap="none">
                <a:solidFill>
                  <a:srgbClr val="9C2148"/>
                </a:solidFill>
                <a:latin typeface="Noto Sans SemiBold" panose="020B0502040504020204" pitchFamily="34" charset="0"/>
                <a:ea typeface="Noto Sans SemiBold" panose="020B0502040504020204" pitchFamily="34" charset="0"/>
                <a:cs typeface="Noto Sans SemiBold" panose="020B0502040504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MX" sz="2200" dirty="0">
                <a:solidFill>
                  <a:schemeClr val="tx1"/>
                </a:solidFill>
              </a:rPr>
              <a:t>HTML</a:t>
            </a:r>
            <a:endParaRPr lang="es-MX" dirty="0">
              <a:solidFill>
                <a:schemeClr val="tx1"/>
              </a:solidFill>
            </a:endParaRPr>
          </a:p>
        </p:txBody>
      </p:sp>
      <p:sp>
        <p:nvSpPr>
          <p:cNvPr id="10" name="Título 2">
            <a:extLst>
              <a:ext uri="{FF2B5EF4-FFF2-40B4-BE49-F238E27FC236}">
                <a16:creationId xmlns:a16="http://schemas.microsoft.com/office/drawing/2014/main" id="{E9388E8D-FC5B-7FC7-EC58-5088532134A1}"/>
              </a:ext>
            </a:extLst>
          </p:cNvPr>
          <p:cNvSpPr txBox="1">
            <a:spLocks/>
          </p:cNvSpPr>
          <p:nvPr/>
        </p:nvSpPr>
        <p:spPr>
          <a:xfrm>
            <a:off x="6394791" y="5446968"/>
            <a:ext cx="1016037" cy="447738"/>
          </a:xfrm>
          <a:prstGeom prst="rect">
            <a:avLst/>
          </a:prstGeom>
          <a:no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4000" b="1" i="0" u="none" strike="noStrike" cap="none">
                <a:solidFill>
                  <a:srgbClr val="9C2148"/>
                </a:solidFill>
                <a:latin typeface="Noto Sans SemiBold" panose="020B0502040504020204" pitchFamily="34" charset="0"/>
                <a:ea typeface="Noto Sans SemiBold" panose="020B0502040504020204" pitchFamily="34" charset="0"/>
                <a:cs typeface="Noto Sans SemiBold" panose="020B0502040504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MX" sz="2200" dirty="0">
                <a:solidFill>
                  <a:schemeClr val="tx1"/>
                </a:solidFill>
              </a:rPr>
              <a:t>PNG</a:t>
            </a:r>
            <a:endParaRPr lang="es-MX" dirty="0">
              <a:solidFill>
                <a:schemeClr val="tx1"/>
              </a:solidFill>
            </a:endParaRPr>
          </a:p>
        </p:txBody>
      </p:sp>
      <p:sp>
        <p:nvSpPr>
          <p:cNvPr id="11" name="Título 2">
            <a:extLst>
              <a:ext uri="{FF2B5EF4-FFF2-40B4-BE49-F238E27FC236}">
                <a16:creationId xmlns:a16="http://schemas.microsoft.com/office/drawing/2014/main" id="{0C3313DF-6BC4-2811-8FFD-2CFAFBCE36FD}"/>
              </a:ext>
            </a:extLst>
          </p:cNvPr>
          <p:cNvSpPr txBox="1">
            <a:spLocks/>
          </p:cNvSpPr>
          <p:nvPr/>
        </p:nvSpPr>
        <p:spPr>
          <a:xfrm>
            <a:off x="9683461" y="5442516"/>
            <a:ext cx="1016037" cy="447738"/>
          </a:xfrm>
          <a:prstGeom prst="rect">
            <a:avLst/>
          </a:prstGeom>
          <a:no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4000" b="1" i="0" u="none" strike="noStrike" cap="none">
                <a:solidFill>
                  <a:srgbClr val="9C2148"/>
                </a:solidFill>
                <a:latin typeface="Noto Sans SemiBold" panose="020B0502040504020204" pitchFamily="34" charset="0"/>
                <a:ea typeface="Noto Sans SemiBold" panose="020B0502040504020204" pitchFamily="34" charset="0"/>
                <a:cs typeface="Noto Sans SemiBold" panose="020B0502040504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MX" sz="2200" dirty="0">
                <a:solidFill>
                  <a:schemeClr val="tx1"/>
                </a:solidFill>
              </a:rPr>
              <a:t>CSV</a:t>
            </a:r>
            <a:endParaRPr lang="es-MX" dirty="0">
              <a:solidFill>
                <a:schemeClr val="tx1"/>
              </a:solidFill>
            </a:endParaRPr>
          </a:p>
        </p:txBody>
      </p:sp>
      <p:sp>
        <p:nvSpPr>
          <p:cNvPr id="12" name="Título 2">
            <a:extLst>
              <a:ext uri="{FF2B5EF4-FFF2-40B4-BE49-F238E27FC236}">
                <a16:creationId xmlns:a16="http://schemas.microsoft.com/office/drawing/2014/main" id="{092B2E95-5B14-C3EA-6D91-EF8D7E770ED7}"/>
              </a:ext>
            </a:extLst>
          </p:cNvPr>
          <p:cNvSpPr txBox="1">
            <a:spLocks/>
          </p:cNvSpPr>
          <p:nvPr/>
        </p:nvSpPr>
        <p:spPr>
          <a:xfrm>
            <a:off x="3442160" y="1345873"/>
            <a:ext cx="8304200" cy="1446116"/>
          </a:xfrm>
          <a:prstGeom prst="rect">
            <a:avLst/>
          </a:prstGeom>
          <a:noFill/>
          <a:ln w="31750" cap="rnd" cmpd="dbl">
            <a:solidFill>
              <a:schemeClr val="tx1"/>
            </a:solidFill>
            <a:extLst>
              <a:ext uri="{C807C97D-BFC1-408E-A445-0C87EB9F89A2}">
                <ask:lineSketchStyleProps xmlns:ask="http://schemas.microsoft.com/office/drawing/2018/sketchyshapes">
                  <ask:type>
                    <ask:lineSketchNone/>
                  </ask:type>
                </ask:lineSketchStyleProps>
              </a:ext>
            </a:extLst>
          </a:ln>
          <a:effec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4000" b="1" i="0" u="none" strike="noStrike" cap="none">
                <a:solidFill>
                  <a:srgbClr val="9C2148"/>
                </a:solidFill>
                <a:latin typeface="Noto Sans SemiBold" panose="020B0502040504020204" pitchFamily="34" charset="0"/>
                <a:ea typeface="Noto Sans SemiBold" panose="020B0502040504020204" pitchFamily="34" charset="0"/>
                <a:cs typeface="Noto Sans SemiBold" panose="020B0502040504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s-MX" sz="1800" b="0" dirty="0">
                <a:solidFill>
                  <a:schemeClr val="tx1"/>
                </a:solidFill>
              </a:rPr>
              <a:t>MPS per regional and municipality scales provides processed climate information in accessible formats and at different time scales. The geospatial files have a defined resolution and standardized projection, guaranteeing accuracy, technical compatibility, and reliable support for decision-making.</a:t>
            </a:r>
          </a:p>
          <a:p>
            <a:pPr algn="just"/>
            <a:endParaRPr lang="es-MX" sz="1800" b="0" dirty="0">
              <a:solidFill>
                <a:schemeClr val="tx1"/>
              </a:solidFill>
            </a:endParaRPr>
          </a:p>
        </p:txBody>
      </p:sp>
      <p:sp>
        <p:nvSpPr>
          <p:cNvPr id="14" name="Título 5">
            <a:extLst>
              <a:ext uri="{FF2B5EF4-FFF2-40B4-BE49-F238E27FC236}">
                <a16:creationId xmlns:a16="http://schemas.microsoft.com/office/drawing/2014/main" id="{0B5F09F1-8514-7033-64E3-496F2F2228C2}"/>
              </a:ext>
            </a:extLst>
          </p:cNvPr>
          <p:cNvSpPr txBox="1">
            <a:spLocks/>
          </p:cNvSpPr>
          <p:nvPr/>
        </p:nvSpPr>
        <p:spPr>
          <a:xfrm>
            <a:off x="363220" y="144441"/>
            <a:ext cx="10336277" cy="884717"/>
          </a:xfrm>
          <a:prstGeom prst="rect">
            <a:avLst/>
          </a:prstGeom>
          <a:no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4000" b="1" i="0" u="none" strike="noStrike" cap="none">
                <a:solidFill>
                  <a:srgbClr val="9C2148"/>
                </a:solidFill>
                <a:latin typeface="Noto Sans SemiBold" panose="020B0502040504020204" pitchFamily="34" charset="0"/>
                <a:ea typeface="Noto Sans SemiBold" panose="020B0502040504020204" pitchFamily="34" charset="0"/>
                <a:cs typeface="Noto Sans SemiBold" panose="020B0502040504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419" dirty="0">
                <a:solidFill>
                  <a:srgbClr val="2F8BDD"/>
                </a:solidFill>
                <a:latin typeface="Aptos" panose="020B0004020202020204" pitchFamily="34" charset="0"/>
                <a:ea typeface="+mj-ea"/>
                <a:cs typeface="+mj-cs"/>
              </a:rPr>
              <a:t>Strategy 8. 1. Drought observatory</a:t>
            </a:r>
          </a:p>
          <a:p>
            <a:r>
              <a:rPr lang="es-MX" sz="3200" b="0" dirty="0">
                <a:solidFill>
                  <a:schemeClr val="tx1"/>
                </a:solidFill>
              </a:rPr>
              <a:t>Higher resolution compared to the Mexican Drought Monitor</a:t>
            </a:r>
          </a:p>
          <a:p>
            <a:br>
              <a:rPr lang="es-419" sz="3200" dirty="0"/>
            </a:br>
            <a:endParaRPr lang="es-419" sz="3200" dirty="0"/>
          </a:p>
        </p:txBody>
      </p:sp>
    </p:spTree>
    <p:extLst>
      <p:ext uri="{BB962C8B-B14F-4D97-AF65-F5344CB8AC3E}">
        <p14:creationId xmlns:p14="http://schemas.microsoft.com/office/powerpoint/2010/main" val="2660026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2">
            <a:extLst>
              <a:ext uri="{FF2B5EF4-FFF2-40B4-BE49-F238E27FC236}">
                <a16:creationId xmlns:a16="http://schemas.microsoft.com/office/drawing/2014/main" id="{7E657170-E493-7A4E-F509-B3D4C2B42782}"/>
              </a:ext>
            </a:extLst>
          </p:cNvPr>
          <p:cNvSpPr txBox="1">
            <a:spLocks/>
          </p:cNvSpPr>
          <p:nvPr/>
        </p:nvSpPr>
        <p:spPr>
          <a:xfrm>
            <a:off x="3199073" y="5851544"/>
            <a:ext cx="5793849" cy="447738"/>
          </a:xfrm>
          <a:prstGeom prst="rect">
            <a:avLst/>
          </a:prstGeom>
          <a:no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4000" b="1" i="0" u="none" strike="noStrike" cap="none">
                <a:solidFill>
                  <a:srgbClr val="9C2148"/>
                </a:solidFill>
                <a:latin typeface="Noto Sans SemiBold" panose="020B0502040504020204" pitchFamily="34" charset="0"/>
                <a:ea typeface="Noto Sans SemiBold" panose="020B0502040504020204" pitchFamily="34" charset="0"/>
                <a:cs typeface="Noto Sans SemiBold" panose="020B0502040504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2200" dirty="0">
                <a:solidFill>
                  <a:schemeClr val="tx1"/>
                </a:solidFill>
              </a:rPr>
              <a:t>Temporal scales : 1, 3, 6, 9, 12, 24 y 48</a:t>
            </a:r>
            <a:endParaRPr lang="es-MX" dirty="0">
              <a:solidFill>
                <a:schemeClr val="tx1"/>
              </a:solidFill>
            </a:endParaRPr>
          </a:p>
        </p:txBody>
      </p:sp>
      <p:sp>
        <p:nvSpPr>
          <p:cNvPr id="7" name="Título 2">
            <a:extLst>
              <a:ext uri="{FF2B5EF4-FFF2-40B4-BE49-F238E27FC236}">
                <a16:creationId xmlns:a16="http://schemas.microsoft.com/office/drawing/2014/main" id="{0A211198-BFB6-8048-1780-16EB8D9CBE1C}"/>
              </a:ext>
            </a:extLst>
          </p:cNvPr>
          <p:cNvSpPr txBox="1">
            <a:spLocks/>
          </p:cNvSpPr>
          <p:nvPr/>
        </p:nvSpPr>
        <p:spPr>
          <a:xfrm>
            <a:off x="3442160" y="1096488"/>
            <a:ext cx="8304200" cy="1446116"/>
          </a:xfrm>
          <a:prstGeom prst="rect">
            <a:avLst/>
          </a:prstGeom>
          <a:noFill/>
          <a:ln w="31750" cap="rnd" cmpd="dbl">
            <a:solidFill>
              <a:schemeClr val="tx1"/>
            </a:solidFill>
            <a:extLst>
              <a:ext uri="{C807C97D-BFC1-408E-A445-0C87EB9F89A2}">
                <ask:lineSketchStyleProps xmlns:ask="http://schemas.microsoft.com/office/drawing/2018/sketchyshapes">
                  <ask:type>
                    <ask:lineSketchNone/>
                  </ask:type>
                </ask:lineSketchStyleProps>
              </a:ext>
            </a:extLst>
          </a:ln>
          <a:effectLst/>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4000" b="1" i="0" u="none" strike="noStrike" cap="none">
                <a:solidFill>
                  <a:srgbClr val="9C2148"/>
                </a:solidFill>
                <a:latin typeface="Noto Sans SemiBold" panose="020B0502040504020204" pitchFamily="34" charset="0"/>
                <a:ea typeface="Noto Sans SemiBold" panose="020B0502040504020204" pitchFamily="34" charset="0"/>
                <a:cs typeface="Noto Sans SemiBold" panose="020B0502040504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s-MX" sz="1800" b="0" dirty="0">
                <a:solidFill>
                  <a:schemeClr val="tx1"/>
                </a:solidFill>
              </a:rPr>
              <a:t>% de afectación por REA cuantifica la proporción del territorio municipal que presenta condiciones específicas dentro de cada región o categoría climática, permitiendo dimensionar con claridad la magnitud espacial del fenómeno. Este indicador facilita comparar regiones, priorizar zonas de atención y orientar acciones sectoriales con base en evidencia territorial objetiva.</a:t>
            </a:r>
          </a:p>
          <a:p>
            <a:pPr algn="just"/>
            <a:br>
              <a:rPr lang="es-MX" sz="1800" b="0" dirty="0">
                <a:solidFill>
                  <a:schemeClr val="tx1"/>
                </a:solidFill>
              </a:rPr>
            </a:br>
            <a:endParaRPr lang="es-MX" sz="1800" b="0" dirty="0">
              <a:solidFill>
                <a:schemeClr val="tx1"/>
              </a:solidFill>
            </a:endParaRPr>
          </a:p>
        </p:txBody>
      </p:sp>
      <p:pic>
        <p:nvPicPr>
          <p:cNvPr id="8" name="Imagen 7">
            <a:extLst>
              <a:ext uri="{FF2B5EF4-FFF2-40B4-BE49-F238E27FC236}">
                <a16:creationId xmlns:a16="http://schemas.microsoft.com/office/drawing/2014/main" id="{FDC70055-7BFA-6D69-4884-D8FD0F1EFC6F}"/>
              </a:ext>
            </a:extLst>
          </p:cNvPr>
          <p:cNvPicPr>
            <a:picLocks noChangeAspect="1"/>
          </p:cNvPicPr>
          <p:nvPr/>
        </p:nvPicPr>
        <p:blipFill>
          <a:blip r:embed="rId2"/>
          <a:stretch>
            <a:fillRect/>
          </a:stretch>
        </p:blipFill>
        <p:spPr>
          <a:xfrm>
            <a:off x="471758" y="3174976"/>
            <a:ext cx="3404826" cy="2602800"/>
          </a:xfrm>
          <a:prstGeom prst="rect">
            <a:avLst/>
          </a:prstGeom>
        </p:spPr>
      </p:pic>
      <p:pic>
        <p:nvPicPr>
          <p:cNvPr id="9" name="Imagen 8">
            <a:extLst>
              <a:ext uri="{FF2B5EF4-FFF2-40B4-BE49-F238E27FC236}">
                <a16:creationId xmlns:a16="http://schemas.microsoft.com/office/drawing/2014/main" id="{54E5634C-53DB-FF58-0DAC-7F872C791C97}"/>
              </a:ext>
            </a:extLst>
          </p:cNvPr>
          <p:cNvPicPr>
            <a:picLocks noChangeAspect="1"/>
          </p:cNvPicPr>
          <p:nvPr/>
        </p:nvPicPr>
        <p:blipFill>
          <a:blip r:embed="rId3"/>
          <a:stretch>
            <a:fillRect/>
          </a:stretch>
        </p:blipFill>
        <p:spPr>
          <a:xfrm>
            <a:off x="4362171" y="3174976"/>
            <a:ext cx="3429572" cy="2602800"/>
          </a:xfrm>
          <a:prstGeom prst="rect">
            <a:avLst/>
          </a:prstGeom>
        </p:spPr>
      </p:pic>
      <p:pic>
        <p:nvPicPr>
          <p:cNvPr id="10" name="Imagen 9">
            <a:extLst>
              <a:ext uri="{FF2B5EF4-FFF2-40B4-BE49-F238E27FC236}">
                <a16:creationId xmlns:a16="http://schemas.microsoft.com/office/drawing/2014/main" id="{B73B702D-9387-6E47-47BD-DD3AC1EFAAED}"/>
              </a:ext>
            </a:extLst>
          </p:cNvPr>
          <p:cNvPicPr>
            <a:picLocks noChangeAspect="1"/>
          </p:cNvPicPr>
          <p:nvPr/>
        </p:nvPicPr>
        <p:blipFill>
          <a:blip r:embed="rId4"/>
          <a:stretch>
            <a:fillRect/>
          </a:stretch>
        </p:blipFill>
        <p:spPr>
          <a:xfrm>
            <a:off x="8277330" y="3250906"/>
            <a:ext cx="3442912" cy="2602800"/>
          </a:xfrm>
          <a:prstGeom prst="rect">
            <a:avLst/>
          </a:prstGeom>
        </p:spPr>
      </p:pic>
      <p:sp>
        <p:nvSpPr>
          <p:cNvPr id="11" name="CuadroTexto 10">
            <a:extLst>
              <a:ext uri="{FF2B5EF4-FFF2-40B4-BE49-F238E27FC236}">
                <a16:creationId xmlns:a16="http://schemas.microsoft.com/office/drawing/2014/main" id="{FA53DB08-E3FD-1117-B463-1E1A82D66563}"/>
              </a:ext>
            </a:extLst>
          </p:cNvPr>
          <p:cNvSpPr txBox="1"/>
          <p:nvPr/>
        </p:nvSpPr>
        <p:spPr>
          <a:xfrm>
            <a:off x="1507524" y="2842764"/>
            <a:ext cx="1297460" cy="369332"/>
          </a:xfrm>
          <a:prstGeom prst="rect">
            <a:avLst/>
          </a:prstGeom>
          <a:noFill/>
        </p:spPr>
        <p:txBody>
          <a:bodyPr wrap="square" rtlCol="0">
            <a:spAutoFit/>
          </a:bodyPr>
          <a:lstStyle/>
          <a:p>
            <a:pPr algn="ctr"/>
            <a:r>
              <a:rPr lang="es-MX" sz="1800" b="1" dirty="0"/>
              <a:t>1 month</a:t>
            </a:r>
          </a:p>
        </p:txBody>
      </p:sp>
      <p:sp>
        <p:nvSpPr>
          <p:cNvPr id="12" name="CuadroTexto 11">
            <a:extLst>
              <a:ext uri="{FF2B5EF4-FFF2-40B4-BE49-F238E27FC236}">
                <a16:creationId xmlns:a16="http://schemas.microsoft.com/office/drawing/2014/main" id="{6E41FA56-CC68-2C9A-0CB3-E77DD145DC57}"/>
              </a:ext>
            </a:extLst>
          </p:cNvPr>
          <p:cNvSpPr txBox="1"/>
          <p:nvPr/>
        </p:nvSpPr>
        <p:spPr>
          <a:xfrm>
            <a:off x="5447267" y="2810498"/>
            <a:ext cx="1297460" cy="369332"/>
          </a:xfrm>
          <a:prstGeom prst="rect">
            <a:avLst/>
          </a:prstGeom>
          <a:noFill/>
        </p:spPr>
        <p:txBody>
          <a:bodyPr wrap="square" rtlCol="0">
            <a:spAutoFit/>
          </a:bodyPr>
          <a:lstStyle/>
          <a:p>
            <a:pPr algn="ctr"/>
            <a:r>
              <a:rPr lang="es-MX" sz="1800" b="1" dirty="0"/>
              <a:t>3 months</a:t>
            </a:r>
          </a:p>
        </p:txBody>
      </p:sp>
      <p:sp>
        <p:nvSpPr>
          <p:cNvPr id="13" name="CuadroTexto 12">
            <a:extLst>
              <a:ext uri="{FF2B5EF4-FFF2-40B4-BE49-F238E27FC236}">
                <a16:creationId xmlns:a16="http://schemas.microsoft.com/office/drawing/2014/main" id="{ADA31AA8-2532-C6C9-D4FE-8B65B781882D}"/>
              </a:ext>
            </a:extLst>
          </p:cNvPr>
          <p:cNvSpPr txBox="1"/>
          <p:nvPr/>
        </p:nvSpPr>
        <p:spPr>
          <a:xfrm>
            <a:off x="9350056" y="2881574"/>
            <a:ext cx="1297460" cy="369332"/>
          </a:xfrm>
          <a:prstGeom prst="rect">
            <a:avLst/>
          </a:prstGeom>
          <a:noFill/>
        </p:spPr>
        <p:txBody>
          <a:bodyPr wrap="square" rtlCol="0">
            <a:spAutoFit/>
          </a:bodyPr>
          <a:lstStyle/>
          <a:p>
            <a:pPr algn="ctr"/>
            <a:r>
              <a:rPr lang="es-MX" sz="1800" b="1" dirty="0"/>
              <a:t>6 months</a:t>
            </a:r>
          </a:p>
        </p:txBody>
      </p:sp>
      <p:sp>
        <p:nvSpPr>
          <p:cNvPr id="15" name="Título 2">
            <a:extLst>
              <a:ext uri="{FF2B5EF4-FFF2-40B4-BE49-F238E27FC236}">
                <a16:creationId xmlns:a16="http://schemas.microsoft.com/office/drawing/2014/main" id="{0D3F80FF-5C2E-E284-4AA6-0710512C00EB}"/>
              </a:ext>
            </a:extLst>
          </p:cNvPr>
          <p:cNvSpPr txBox="1">
            <a:spLocks/>
          </p:cNvSpPr>
          <p:nvPr/>
        </p:nvSpPr>
        <p:spPr>
          <a:xfrm>
            <a:off x="605310" y="1137501"/>
            <a:ext cx="2422100" cy="447738"/>
          </a:xfrm>
          <a:prstGeom prst="rect">
            <a:avLst/>
          </a:prstGeom>
          <a:no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4000" b="1" i="0" u="none" strike="noStrike" cap="none">
                <a:solidFill>
                  <a:srgbClr val="9C2148"/>
                </a:solidFill>
                <a:latin typeface="Noto Sans SemiBold" panose="020B0502040504020204" pitchFamily="34" charset="0"/>
                <a:ea typeface="Noto Sans SemiBold" panose="020B0502040504020204" pitchFamily="34" charset="0"/>
                <a:cs typeface="Noto Sans SemiBold" panose="020B0502040504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2200" dirty="0">
                <a:solidFill>
                  <a:schemeClr val="tx1"/>
                </a:solidFill>
              </a:rPr>
              <a:t>Regional and municipal resolution</a:t>
            </a:r>
            <a:endParaRPr lang="es-MX" dirty="0">
              <a:solidFill>
                <a:schemeClr val="tx1"/>
              </a:solidFill>
            </a:endParaRPr>
          </a:p>
        </p:txBody>
      </p:sp>
      <p:sp>
        <p:nvSpPr>
          <p:cNvPr id="16" name="Título 5">
            <a:extLst>
              <a:ext uri="{FF2B5EF4-FFF2-40B4-BE49-F238E27FC236}">
                <a16:creationId xmlns:a16="http://schemas.microsoft.com/office/drawing/2014/main" id="{86E5F23A-2D7E-2791-7415-051743F0967B}"/>
              </a:ext>
            </a:extLst>
          </p:cNvPr>
          <p:cNvSpPr txBox="1">
            <a:spLocks/>
          </p:cNvSpPr>
          <p:nvPr/>
        </p:nvSpPr>
        <p:spPr>
          <a:xfrm>
            <a:off x="363220" y="144441"/>
            <a:ext cx="10336277" cy="884717"/>
          </a:xfrm>
          <a:prstGeom prst="rect">
            <a:avLst/>
          </a:prstGeom>
          <a:no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4000" b="1" i="0" u="none" strike="noStrike" cap="none">
                <a:solidFill>
                  <a:srgbClr val="9C2148"/>
                </a:solidFill>
                <a:latin typeface="Noto Sans SemiBold" panose="020B0502040504020204" pitchFamily="34" charset="0"/>
                <a:ea typeface="Noto Sans SemiBold" panose="020B0502040504020204" pitchFamily="34" charset="0"/>
                <a:cs typeface="Noto Sans SemiBold" panose="020B0502040504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419" dirty="0">
                <a:solidFill>
                  <a:srgbClr val="2F8BDD"/>
                </a:solidFill>
                <a:latin typeface="Aptos" panose="020B0004020202020204" pitchFamily="34" charset="0"/>
                <a:ea typeface="+mj-ea"/>
                <a:cs typeface="+mj-cs"/>
              </a:rPr>
              <a:t>Strategy 8. 1. Drought observatory</a:t>
            </a:r>
            <a:br>
              <a:rPr lang="es-419" sz="3200" dirty="0"/>
            </a:br>
            <a:endParaRPr lang="es-419" sz="3200" dirty="0"/>
          </a:p>
        </p:txBody>
      </p:sp>
    </p:spTree>
    <p:extLst>
      <p:ext uri="{BB962C8B-B14F-4D97-AF65-F5344CB8AC3E}">
        <p14:creationId xmlns:p14="http://schemas.microsoft.com/office/powerpoint/2010/main" val="1632678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5">
            <a:extLst>
              <a:ext uri="{FF2B5EF4-FFF2-40B4-BE49-F238E27FC236}">
                <a16:creationId xmlns:a16="http://schemas.microsoft.com/office/drawing/2014/main" id="{57A05D71-383E-DE2F-0790-79EC9A4883BD}"/>
              </a:ext>
            </a:extLst>
          </p:cNvPr>
          <p:cNvSpPr txBox="1">
            <a:spLocks/>
          </p:cNvSpPr>
          <p:nvPr/>
        </p:nvSpPr>
        <p:spPr>
          <a:xfrm>
            <a:off x="363220" y="144441"/>
            <a:ext cx="10336277" cy="884717"/>
          </a:xfrm>
          <a:prstGeom prst="rect">
            <a:avLst/>
          </a:prstGeom>
          <a:no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4000" b="1" i="0" u="none" strike="noStrike" cap="none">
                <a:solidFill>
                  <a:srgbClr val="9C2148"/>
                </a:solidFill>
                <a:latin typeface="Noto Sans SemiBold" panose="020B0502040504020204" pitchFamily="34" charset="0"/>
                <a:ea typeface="Noto Sans SemiBold" panose="020B0502040504020204" pitchFamily="34" charset="0"/>
                <a:cs typeface="Noto Sans SemiBold" panose="020B0502040504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419" dirty="0">
                <a:solidFill>
                  <a:srgbClr val="2F8BDD"/>
                </a:solidFill>
                <a:latin typeface="Aptos" panose="020B0004020202020204" pitchFamily="34" charset="0"/>
                <a:ea typeface="+mj-ea"/>
                <a:cs typeface="+mj-cs"/>
              </a:rPr>
              <a:t>Strategy 8. 1. Drought observatory</a:t>
            </a:r>
            <a:br>
              <a:rPr lang="es-419" sz="3200" dirty="0"/>
            </a:br>
            <a:endParaRPr lang="es-419" sz="3200" dirty="0"/>
          </a:p>
        </p:txBody>
      </p:sp>
      <p:sp>
        <p:nvSpPr>
          <p:cNvPr id="8" name="CuadroTexto 7">
            <a:extLst>
              <a:ext uri="{FF2B5EF4-FFF2-40B4-BE49-F238E27FC236}">
                <a16:creationId xmlns:a16="http://schemas.microsoft.com/office/drawing/2014/main" id="{38747F96-B399-36EF-6E3B-C023FFBA01D7}"/>
              </a:ext>
            </a:extLst>
          </p:cNvPr>
          <p:cNvSpPr txBox="1"/>
          <p:nvPr/>
        </p:nvSpPr>
        <p:spPr>
          <a:xfrm>
            <a:off x="363220" y="1327506"/>
            <a:ext cx="11060842" cy="461665"/>
          </a:xfrm>
          <a:prstGeom prst="rect">
            <a:avLst/>
          </a:prstGeom>
          <a:noFill/>
        </p:spPr>
        <p:txBody>
          <a:bodyPr wrap="square">
            <a:spAutoFit/>
          </a:bodyPr>
          <a:lstStyle/>
          <a:p>
            <a:r>
              <a:rPr lang="es-MX" sz="2400" b="1" dirty="0"/>
              <a:t>https://www.ceajalisco.gob.mx/contenido/plantilla/seguimiento.html</a:t>
            </a:r>
          </a:p>
        </p:txBody>
      </p:sp>
      <p:sp>
        <p:nvSpPr>
          <p:cNvPr id="10" name="CuadroTexto 9">
            <a:extLst>
              <a:ext uri="{FF2B5EF4-FFF2-40B4-BE49-F238E27FC236}">
                <a16:creationId xmlns:a16="http://schemas.microsoft.com/office/drawing/2014/main" id="{2763BB16-5A01-5F2B-7AEF-6D6FB38B1742}"/>
              </a:ext>
            </a:extLst>
          </p:cNvPr>
          <p:cNvSpPr txBox="1"/>
          <p:nvPr/>
        </p:nvSpPr>
        <p:spPr>
          <a:xfrm>
            <a:off x="363219" y="1995186"/>
            <a:ext cx="11060841" cy="3139321"/>
          </a:xfrm>
          <a:prstGeom prst="rect">
            <a:avLst/>
          </a:prstGeom>
          <a:noFill/>
        </p:spPr>
        <p:txBody>
          <a:bodyPr wrap="square">
            <a:spAutoFit/>
          </a:bodyPr>
          <a:lstStyle/>
          <a:p>
            <a:pPr algn="l"/>
            <a:r>
              <a:rPr lang="es-MX" b="1" i="0" dirty="0">
                <a:solidFill>
                  <a:srgbClr val="212529"/>
                </a:solidFill>
                <a:effectLst/>
                <a:latin typeface="Segoe UI" panose="020B0502040204020203" pitchFamily="34" charset="0"/>
              </a:rPr>
              <a:t>Impact Report Map</a:t>
            </a:r>
          </a:p>
          <a:p>
            <a:pPr algn="l"/>
            <a:endParaRPr lang="es-MX" b="0" i="0" dirty="0">
              <a:solidFill>
                <a:srgbClr val="212529"/>
              </a:solidFill>
              <a:effectLst/>
              <a:latin typeface="Segoe UI" panose="020B0502040204020203" pitchFamily="34" charset="0"/>
            </a:endParaRPr>
          </a:p>
          <a:p>
            <a:pPr algn="l"/>
            <a:r>
              <a:rPr lang="es-MX" b="0" i="0" dirty="0">
                <a:solidFill>
                  <a:srgbClr val="212529"/>
                </a:solidFill>
                <a:effectLst/>
                <a:latin typeface="Segoe UI" panose="020B0502040204020203" pitchFamily="34" charset="0"/>
              </a:rPr>
              <a:t>This section presents a map developed through an ongoing process of citizen participation. This map visualizes how the community perceives the drought, using the same classification system employed by the Drought Persistence Monitor.</a:t>
            </a:r>
          </a:p>
          <a:p>
            <a:pPr algn="l"/>
            <a:endParaRPr lang="es-MX" b="0" i="0" dirty="0">
              <a:solidFill>
                <a:srgbClr val="212529"/>
              </a:solidFill>
              <a:effectLst/>
              <a:latin typeface="Segoe UI" panose="020B0502040204020203" pitchFamily="34" charset="0"/>
            </a:endParaRPr>
          </a:p>
          <a:p>
            <a:pPr algn="l"/>
            <a:r>
              <a:rPr lang="es-MX" b="0" i="0" dirty="0">
                <a:solidFill>
                  <a:srgbClr val="212529"/>
                </a:solidFill>
                <a:effectLst/>
                <a:latin typeface="Segoe UI" panose="020B0502040204020203" pitchFamily="34" charset="0"/>
              </a:rPr>
              <a:t>The information is gathered through a survey tool that includes questions grouped into different themes: soil condition, vegetation condition, perceived rainfall, rainfall timing, observed temperatures, and water availability for livestock. Based on these responses, an indicator is generated that reflects the community's perception of the drought, complementing technical data with the lived experiences of those who are directly affected by its effects in the area.</a:t>
            </a:r>
          </a:p>
        </p:txBody>
      </p:sp>
    </p:spTree>
    <p:extLst>
      <p:ext uri="{BB962C8B-B14F-4D97-AF65-F5344CB8AC3E}">
        <p14:creationId xmlns:p14="http://schemas.microsoft.com/office/powerpoint/2010/main" val="2100211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90CA8-4345-ACD1-56D3-102DC9F5952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2A00994-7C00-EBC2-35B6-D2F1262C908E}"/>
              </a:ext>
            </a:extLst>
          </p:cNvPr>
          <p:cNvSpPr>
            <a:spLocks noGrp="1"/>
          </p:cNvSpPr>
          <p:nvPr>
            <p:ph type="ctrTitle"/>
          </p:nvPr>
        </p:nvSpPr>
        <p:spPr/>
        <p:txBody>
          <a:bodyPr/>
          <a:lstStyle/>
          <a:p>
            <a:r>
              <a:rPr lang="es-MX" dirty="0"/>
              <a:t>Subnational drought monitoring observatory</a:t>
            </a:r>
          </a:p>
        </p:txBody>
      </p:sp>
      <p:sp>
        <p:nvSpPr>
          <p:cNvPr id="3" name="Subtítulo 2">
            <a:extLst>
              <a:ext uri="{FF2B5EF4-FFF2-40B4-BE49-F238E27FC236}">
                <a16:creationId xmlns:a16="http://schemas.microsoft.com/office/drawing/2014/main" id="{6731868E-E724-C5A2-4636-4E5DCA658A88}"/>
              </a:ext>
            </a:extLst>
          </p:cNvPr>
          <p:cNvSpPr>
            <a:spLocks noGrp="1"/>
          </p:cNvSpPr>
          <p:nvPr>
            <p:ph type="subTitle" idx="1"/>
          </p:nvPr>
        </p:nvSpPr>
        <p:spPr/>
        <p:txBody>
          <a:bodyPr>
            <a:normAutofit lnSpcReduction="10000"/>
          </a:bodyPr>
          <a:lstStyle/>
          <a:p>
            <a:r>
              <a:rPr lang="es-MX" dirty="0"/>
              <a:t>MSc Mario López Pérez</a:t>
            </a:r>
          </a:p>
          <a:p>
            <a:r>
              <a:rPr lang="es-MX" dirty="0"/>
              <a:t>Senior water resources consultant</a:t>
            </a:r>
          </a:p>
          <a:p>
            <a:endParaRPr lang="es-MX" dirty="0"/>
          </a:p>
          <a:p>
            <a:r>
              <a:rPr lang="es-MX" dirty="0"/>
              <a:t>June 17, 2026</a:t>
            </a:r>
          </a:p>
        </p:txBody>
      </p:sp>
    </p:spTree>
    <p:extLst>
      <p:ext uri="{BB962C8B-B14F-4D97-AF65-F5344CB8AC3E}">
        <p14:creationId xmlns:p14="http://schemas.microsoft.com/office/powerpoint/2010/main" val="180260298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C1E5BA222991439BA07A4745E8FDAA" ma:contentTypeVersion="25" ma:contentTypeDescription="Create a new document." ma:contentTypeScope="" ma:versionID="911dc419f4eb3fc7a09c80093b0d60f4">
  <xsd:schema xmlns:xsd="http://www.w3.org/2001/XMLSchema" xmlns:xs="http://www.w3.org/2001/XMLSchema" xmlns:p="http://schemas.microsoft.com/office/2006/metadata/properties" xmlns:ns2="715fcdb6-58ff-4d84-993c-bb26a5b54815" xmlns:ns3="2c63548e-e22e-43cb-a415-9193d4d80a38" xmlns:ns4="9d2c9005-3129-4719-81ca-2fc8d806cf37" targetNamespace="http://schemas.microsoft.com/office/2006/metadata/properties" ma:root="true" ma:fieldsID="93376cdba3e164cc38af42a56a8f45d0" ns2:_="" ns3:_="" ns4:_="">
    <xsd:import namespace="715fcdb6-58ff-4d84-993c-bb26a5b54815"/>
    <xsd:import namespace="2c63548e-e22e-43cb-a415-9193d4d80a38"/>
    <xsd:import namespace="9d2c9005-3129-4719-81ca-2fc8d806cf37"/>
    <xsd:element name="properties">
      <xsd:complexType>
        <xsd:sequence>
          <xsd:element name="documentManagement">
            <xsd:complexType>
              <xsd:all>
                <xsd:element ref="ns2:WMOWFApprovalStatu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3:MediaServiceDateTaken" minOccurs="0"/>
                <xsd:element ref="ns3:MediaLengthInSeconds" minOccurs="0"/>
                <xsd:element ref="ns3:MediaServiceLocation" minOccurs="0"/>
                <xsd:element ref="ns3:lcf76f155ced4ddcb4097134ff3c332f" minOccurs="0"/>
                <xsd:element ref="ns4:TaxCatchAll" minOccurs="0"/>
                <xsd:element ref="ns3:MediaServiceObjectDetectorVersions" minOccurs="0"/>
                <xsd:element ref="ns3:MediaServiceSearchProperties" minOccurs="0"/>
                <xsd:element ref="ns3:Number" minOccurs="0"/>
                <xsd:element ref="ns3:MediaServiceBillingMetadata" minOccurs="0"/>
                <xsd:element ref="ns4:_dlc_DocId" minOccurs="0"/>
                <xsd:element ref="ns4:_dlc_DocIdUrl" minOccurs="0"/>
                <xsd:element ref="ns4:_dlc_DocIdPersistId" minOccurs="0"/>
                <xsd:element ref="ns3:_ApprovalAssignedTo" minOccurs="0"/>
                <xsd:element ref="ns3:_ApprovalRespondedBy" minOccurs="0"/>
                <xsd:element ref="ns3:_ApprovalSentBy" minOccurs="0"/>
                <xsd:element ref="ns3:_ApprovalStatus" minOccurs="0"/>
                <xsd:element ref="ns3: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5fcdb6-58ff-4d84-993c-bb26a5b54815" elementFormDefault="qualified">
    <xsd:import namespace="http://schemas.microsoft.com/office/2006/documentManagement/types"/>
    <xsd:import namespace="http://schemas.microsoft.com/office/infopath/2007/PartnerControls"/>
    <xsd:element name="WMOWFApprovalStatus" ma:index="2" nillable="true" ma:displayName="Workflow Approval Status" ma:default="Not Submitted" ma:format="Dropdown" ma:internalName="WMOWFApprovalStatus">
      <xsd:simpleType>
        <xsd:restriction base="dms:Choice">
          <xsd:enumeration value="Not Submitted"/>
          <xsd:enumeration value="Pending for Review"/>
          <xsd:enumeration value="Pending for Consolidation"/>
          <xsd:enumeration value="Pending for Approval"/>
          <xsd:enumeration value="Approved"/>
          <xsd:enumeration value="Rejected by Approver"/>
          <xsd:enumeration value="Cancelled by Requestor"/>
          <xsd:enumeration value="In Progress"/>
        </xsd:restriction>
      </xsd:simpleType>
    </xsd:element>
  </xsd:schema>
  <xsd:schema xmlns:xsd="http://www.w3.org/2001/XMLSchema" xmlns:xs="http://www.w3.org/2001/XMLSchema" xmlns:dms="http://schemas.microsoft.com/office/2006/documentManagement/types" xmlns:pc="http://schemas.microsoft.com/office/infopath/2007/PartnerControls" targetNamespace="2c63548e-e22e-43cb-a415-9193d4d80a38" elementFormDefault="qualified">
    <xsd:import namespace="http://schemas.microsoft.com/office/2006/documentManagement/types"/>
    <xsd:import namespace="http://schemas.microsoft.com/office/infopath/2007/PartnerControls"/>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MediaServiceAutoTags" ma:index="9" nillable="true" ma:displayName="Tags" ma:internalName="MediaServiceAutoTags" ma:readOnly="true">
      <xsd:simpleType>
        <xsd:restriction base="dms:Text"/>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2a3b380-abf6-46f2-87bb-c2c114de1c9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Number" ma:index="25" nillable="true" ma:displayName="Number" ma:format="Dropdown" ma:internalName="Number" ma:percentage="FALSE">
      <xsd:simpleType>
        <xsd:restriction base="dms:Number"/>
      </xsd:simpleType>
    </xsd:element>
    <xsd:element name="MediaServiceBillingMetadata" ma:index="26" nillable="true" ma:displayName="MediaServiceBillingMetadata" ma:hidden="true" ma:internalName="MediaServiceBillingMetadata" ma:readOnly="true">
      <xsd:simpleType>
        <xsd:restriction base="dms:Note"/>
      </xsd:simpleType>
    </xsd:element>
    <xsd:element name="_ApprovalAssignedTo" ma:index="31" nillable="true" ma:displayName="Approvers" ma:list="UserInfo" ma:internalName="_ApprovalAssignedTo"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ApprovalRespondedBy" ma:index="32" nillable="true" ma:displayName="Responses" ma:list="UserInfo" ma:internalName="_ApprovalRespondedBy"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ApprovalSentBy" ma:index="33" nillable="true" ma:displayName="Approval Creator" ma:list="UserInfo" ma:internalName="_ApprovalSentBy"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ApprovalStatus" ma:index="34" nillable="true" ma:displayName="Approval status" ma:internalName="_ApprovalStatus" ma:readOnly="true">
      <xsd:simpleType>
        <xsd:restriction base="dms:Unknown"/>
      </xsd:simpleType>
    </xsd:element>
    <xsd:element name="_Flow_SignoffStatus" ma:index="36" nillable="true" ma:displayName="Sign-off status" ma:internalName="_x0024_Resources_x003a_core_x002c_Signoff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d2c9005-3129-4719-81ca-2fc8d806cf3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f8e72c2-3be2-4c69-a9a3-0592c9f3eb49}" ma:internalName="TaxCatchAll" ma:showField="CatchAllData" ma:web="9d2c9005-3129-4719-81ca-2fc8d806cf37">
      <xsd:complexType>
        <xsd:complexContent>
          <xsd:extension base="dms:MultiChoiceLookup">
            <xsd:sequence>
              <xsd:element name="Value" type="dms:Lookup" maxOccurs="unbounded" minOccurs="0" nillable="true"/>
            </xsd:sequence>
          </xsd:extension>
        </xsd:complexContent>
      </xsd:complexType>
    </xsd:element>
    <xsd:element name="_dlc_DocId" ma:index="28" nillable="true" ma:displayName="Document ID Value" ma:description="The value of the document ID assigned to this item." ma:indexed="true" ma:internalName="_dlc_DocId" ma:readOnly="true">
      <xsd:simpleType>
        <xsd:restriction base="dms:Text"/>
      </xsd:simpleType>
    </xsd:element>
    <xsd:element name="_dlc_DocIdUrl" ma:index="2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Flow_SignoffStatus xmlns="2c63548e-e22e-43cb-a415-9193d4d80a38" xsi:nil="true"/>
    <TaxCatchAll xmlns="9d2c9005-3129-4719-81ca-2fc8d806cf37" xsi:nil="true"/>
    <Number xmlns="2c63548e-e22e-43cb-a415-9193d4d80a38" xsi:nil="true"/>
    <lcf76f155ced4ddcb4097134ff3c332f xmlns="2c63548e-e22e-43cb-a415-9193d4d80a38">
      <Terms xmlns="http://schemas.microsoft.com/office/infopath/2007/PartnerControls"/>
    </lcf76f155ced4ddcb4097134ff3c332f>
    <WMOWFApprovalStatus xmlns="715fcdb6-58ff-4d84-993c-bb26a5b54815">Not Submitted</WMOWFApprovalStatus>
    <_ApprovalAssignedTo xmlns="2c63548e-e22e-43cb-a415-9193d4d80a38">
      <UserInfo>
        <DisplayName/>
        <AccountId xsi:nil="true"/>
        <AccountType/>
      </UserInfo>
    </_ApprovalAssignedTo>
    <_ApprovalRespondedBy xmlns="2c63548e-e22e-43cb-a415-9193d4d80a38">
      <UserInfo>
        <DisplayName/>
        <AccountId xsi:nil="true"/>
        <AccountType/>
      </UserInfo>
    </_ApprovalRespondedBy>
    <_ApprovalStatus xmlns="2c63548e-e22e-43cb-a415-9193d4d80a38">0</_ApprovalStatus>
    <_dlc_DocId xmlns="9d2c9005-3129-4719-81ca-2fc8d806cf37">WMOSI-597960436-6762606</_dlc_DocId>
    <_dlc_DocIdUrl xmlns="9d2c9005-3129-4719-81ca-2fc8d806cf37">
      <Url>https://wmoomm.sharepoint.com/sites/SI/_layouts/15/DocIdRedir.aspx?ID=WMOSI-597960436-6762606</Url>
      <Description>WMOSI-597960436-6762606</Description>
    </_dlc_DocIdUrl>
    <_ApprovalSentBy xmlns="2c63548e-e22e-43cb-a415-9193d4d80a38">
      <UserInfo>
        <DisplayName/>
        <AccountId xsi:nil="true"/>
        <AccountType/>
      </UserInfo>
    </_ApprovalSentB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92a3b380-abf6-46f2-87bb-c2c114de1c9e" ContentTypeId="0x01" PreviousValue="false"/>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BF07209-8823-49D7-A299-C0A3EF1E4B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5fcdb6-58ff-4d84-993c-bb26a5b54815"/>
    <ds:schemaRef ds:uri="2c63548e-e22e-43cb-a415-9193d4d80a38"/>
    <ds:schemaRef ds:uri="9d2c9005-3129-4719-81ca-2fc8d806cf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DCB38D-4F86-44F0-A209-791FC6007A0A}">
  <ds:schemaRefs>
    <ds:schemaRef ds:uri="http://schemas.microsoft.com/office/2006/metadata/properties"/>
    <ds:schemaRef ds:uri="http://schemas.microsoft.com/office/infopath/2007/PartnerControls"/>
    <ds:schemaRef ds:uri="2c63548e-e22e-43cb-a415-9193d4d80a38"/>
    <ds:schemaRef ds:uri="9d2c9005-3129-4719-81ca-2fc8d806cf37"/>
    <ds:schemaRef ds:uri="715fcdb6-58ff-4d84-993c-bb26a5b54815"/>
  </ds:schemaRefs>
</ds:datastoreItem>
</file>

<file path=customXml/itemProps3.xml><?xml version="1.0" encoding="utf-8"?>
<ds:datastoreItem xmlns:ds="http://schemas.openxmlformats.org/officeDocument/2006/customXml" ds:itemID="{2B728D12-41C9-4456-9D93-96228E38A138}">
  <ds:schemaRefs>
    <ds:schemaRef ds:uri="http://schemas.microsoft.com/sharepoint/v3/contenttype/forms"/>
  </ds:schemaRefs>
</ds:datastoreItem>
</file>

<file path=customXml/itemProps4.xml><?xml version="1.0" encoding="utf-8"?>
<ds:datastoreItem xmlns:ds="http://schemas.openxmlformats.org/officeDocument/2006/customXml" ds:itemID="{D6D3E25B-BA04-41E2-AB27-FD0B2C463078}">
  <ds:schemaRefs>
    <ds:schemaRef ds:uri="Microsoft.SharePoint.Taxonomy.ContentTypeSync"/>
  </ds:schemaRefs>
</ds:datastoreItem>
</file>

<file path=customXml/itemProps5.xml><?xml version="1.0" encoding="utf-8"?>
<ds:datastoreItem xmlns:ds="http://schemas.openxmlformats.org/officeDocument/2006/customXml" ds:itemID="{1CC12630-5C0E-43AD-92C8-B8CC6283878D}">
  <ds:schemaRefs>
    <ds:schemaRef ds:uri="http://schemas.microsoft.com/sharepoint/events"/>
  </ds:schemaRefs>
</ds:datastoreItem>
</file>

<file path=docMetadata/LabelInfo.xml><?xml version="1.0" encoding="utf-8"?>
<clbl:labelList xmlns:clbl="http://schemas.microsoft.com/office/2020/mipLabelMetadata">
  <clbl:label id="{e962d134-526b-49fe-8fc7-dd80537250d0}" enabled="1" method="Standard" siteId="{eaa6be54-4687-40c4-9827-c044bd8e8d3c}" removed="0"/>
</clbl:labelList>
</file>

<file path=docProps/app.xml><?xml version="1.0" encoding="utf-8"?>
<Properties xmlns="http://schemas.openxmlformats.org/officeDocument/2006/extended-properties" xmlns:vt="http://schemas.openxmlformats.org/officeDocument/2006/docPropsVTypes">
  <TotalTime>71</TotalTime>
  <Words>457</Words>
  <Application>Microsoft Office PowerPoint</Application>
  <PresentationFormat>Widescreen</PresentationFormat>
  <Paragraphs>46</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Tema de Office</vt:lpstr>
      <vt:lpstr>Subnational drought monitoring observatory</vt:lpstr>
      <vt:lpstr>Component 4. Water and Environment Land-use planning, water risk management and resilience to climate change</vt:lpstr>
      <vt:lpstr>PowerPoint Presentation</vt:lpstr>
      <vt:lpstr>PowerPoint Presentation</vt:lpstr>
      <vt:lpstr>PowerPoint Presentation</vt:lpstr>
      <vt:lpstr>Subnational drought monitoring observatory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Mario López Pérez</dc:creator>
  <cp:lastModifiedBy>Mario López Pérez</cp:lastModifiedBy>
  <cp:revision>5</cp:revision>
  <dcterms:created xsi:type="dcterms:W3CDTF">2026-06-13T18:43:56Z</dcterms:created>
  <dcterms:modified xsi:type="dcterms:W3CDTF">2026-06-16T07:09:47Z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0x010100B0C1E5BA222991439BA07A4745E8FDAA</vt:lpwstr>
  </property>
  <property fmtid="{D5CDD505-2E9C-101B-9397-08002B2CF9AE}" pid="3" name="_dlc_DocIdItemGuid">
    <vt:lpwstr>9227cd64-178e-404a-85b8-e80b8b8c30f5</vt:lpwstr>
  </property>
  <property fmtid="{D5CDD505-2E9C-101B-9397-08002B2CF9AE}" pid="4" name="MediaServiceImageTags">
    <vt:lpwstr/>
  </property>
</Properties>
</file>